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4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5.xml" ContentType="application/vnd.openxmlformats-officedocument.theme+xml"/>
  <Override PartName="/ppt/slideLayouts/slideLayout2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45" r:id="rId4"/>
    <p:sldMasterId id="2147483875" r:id="rId5"/>
    <p:sldMasterId id="2147483905" r:id="rId6"/>
    <p:sldMasterId id="2147483935" r:id="rId7"/>
    <p:sldMasterId id="2147483965" r:id="rId8"/>
    <p:sldMasterId id="2147483995" r:id="rId9"/>
  </p:sldMasterIdLst>
  <p:notesMasterIdLst>
    <p:notesMasterId r:id="rId20"/>
  </p:notesMasterIdLst>
  <p:handoutMasterIdLst>
    <p:handoutMasterId r:id="rId21"/>
  </p:handoutMasterIdLst>
  <p:sldIdLst>
    <p:sldId id="427" r:id="rId10"/>
    <p:sldId id="428" r:id="rId11"/>
    <p:sldId id="463" r:id="rId12"/>
    <p:sldId id="464" r:id="rId13"/>
    <p:sldId id="384" r:id="rId14"/>
    <p:sldId id="461" r:id="rId15"/>
    <p:sldId id="462" r:id="rId16"/>
    <p:sldId id="399" r:id="rId17"/>
    <p:sldId id="285" r:id="rId18"/>
    <p:sldId id="459" r:id="rId1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5">
          <p15:clr>
            <a:srgbClr val="A4A3A4"/>
          </p15:clr>
        </p15:guide>
        <p15:guide id="2" orient="horz" pos="718">
          <p15:clr>
            <a:srgbClr val="A4A3A4"/>
          </p15:clr>
        </p15:guide>
        <p15:guide id="3" orient="horz" pos="830">
          <p15:clr>
            <a:srgbClr val="A4A3A4"/>
          </p15:clr>
        </p15:guide>
        <p15:guide id="4" orient="horz" pos="2917">
          <p15:clr>
            <a:srgbClr val="A4A3A4"/>
          </p15:clr>
        </p15:guide>
        <p15:guide id="5" orient="horz" pos="1819">
          <p15:clr>
            <a:srgbClr val="A4A3A4"/>
          </p15:clr>
        </p15:guide>
        <p15:guide id="6" orient="horz" pos="1928">
          <p15:clr>
            <a:srgbClr val="A4A3A4"/>
          </p15:clr>
        </p15:guide>
        <p15:guide id="7" pos="5534">
          <p15:clr>
            <a:srgbClr val="A4A3A4"/>
          </p15:clr>
        </p15:guide>
        <p15:guide id="8" pos="226">
          <p15:clr>
            <a:srgbClr val="A4A3A4"/>
          </p15:clr>
        </p15:guide>
        <p15:guide id="9" pos="2824">
          <p15:clr>
            <a:srgbClr val="A4A3A4"/>
          </p15:clr>
        </p15:guide>
        <p15:guide id="10" pos="2937">
          <p15:clr>
            <a:srgbClr val="A4A3A4"/>
          </p15:clr>
        </p15:guide>
        <p15:guide id="11" pos="1472">
          <p15:clr>
            <a:srgbClr val="A4A3A4"/>
          </p15:clr>
        </p15:guide>
        <p15:guide id="12" pos="1582">
          <p15:clr>
            <a:srgbClr val="A4A3A4"/>
          </p15:clr>
        </p15:guide>
        <p15:guide id="13" pos="4180">
          <p15:clr>
            <a:srgbClr val="A4A3A4"/>
          </p15:clr>
        </p15:guide>
        <p15:guide id="14" pos="42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9A12"/>
    <a:srgbClr val="EFAE57"/>
    <a:srgbClr val="EAAD14"/>
    <a:srgbClr val="FFFFCC"/>
    <a:srgbClr val="FFFF99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390357-73CA-4AE0-B6A1-617114D66622}" v="3" dt="2026-04-21T13:58:05.4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49" autoAdjust="0"/>
    <p:restoredTop sz="92378" autoAdjust="0"/>
  </p:normalViewPr>
  <p:slideViewPr>
    <p:cSldViewPr snapToGrid="0" snapToObjects="1" showGuides="1">
      <p:cViewPr varScale="1">
        <p:scale>
          <a:sx n="124" d="100"/>
          <a:sy n="124" d="100"/>
        </p:scale>
        <p:origin x="1266" y="330"/>
      </p:cViewPr>
      <p:guideLst>
        <p:guide orient="horz" pos="195"/>
        <p:guide orient="horz" pos="718"/>
        <p:guide orient="horz" pos="830"/>
        <p:guide orient="horz" pos="2917"/>
        <p:guide orient="horz" pos="1819"/>
        <p:guide orient="horz" pos="1928"/>
        <p:guide pos="5534"/>
        <p:guide pos="226"/>
        <p:guide pos="2824"/>
        <p:guide pos="2937"/>
        <p:guide pos="1472"/>
        <p:guide pos="1582"/>
        <p:guide pos="4180"/>
        <p:guide pos="429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viewProps" Target="view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neth Button" userId="2670f9198ed69daa" providerId="LiveId" clId="{5A681F5E-8230-4CE1-B96A-21262086F14B}"/>
    <pc:docChg chg="modSld">
      <pc:chgData name="Kenneth Button" userId="2670f9198ed69daa" providerId="LiveId" clId="{5A681F5E-8230-4CE1-B96A-21262086F14B}" dt="2026-04-21T13:59:40.299" v="191" actId="20577"/>
      <pc:docMkLst>
        <pc:docMk/>
      </pc:docMkLst>
      <pc:sldChg chg="modSp mod">
        <pc:chgData name="Kenneth Button" userId="2670f9198ed69daa" providerId="LiveId" clId="{5A681F5E-8230-4CE1-B96A-21262086F14B}" dt="2026-04-21T13:59:03.125" v="164" actId="20577"/>
        <pc:sldMkLst>
          <pc:docMk/>
          <pc:sldMk cId="3191877962" sldId="384"/>
        </pc:sldMkLst>
        <pc:spChg chg="mod">
          <ac:chgData name="Kenneth Button" userId="2670f9198ed69daa" providerId="LiveId" clId="{5A681F5E-8230-4CE1-B96A-21262086F14B}" dt="2026-04-21T13:52:06.507" v="21" actId="20577"/>
          <ac:spMkLst>
            <pc:docMk/>
            <pc:sldMk cId="3191877962" sldId="384"/>
            <ac:spMk id="2" creationId="{00000000-0000-0000-0000-000000000000}"/>
          </ac:spMkLst>
        </pc:spChg>
        <pc:spChg chg="mod">
          <ac:chgData name="Kenneth Button" userId="2670f9198ed69daa" providerId="LiveId" clId="{5A681F5E-8230-4CE1-B96A-21262086F14B}" dt="2026-04-21T13:59:03.125" v="164" actId="20577"/>
          <ac:spMkLst>
            <pc:docMk/>
            <pc:sldMk cId="3191877962" sldId="384"/>
            <ac:spMk id="4" creationId="{00000000-0000-0000-0000-000000000000}"/>
          </ac:spMkLst>
        </pc:spChg>
      </pc:sldChg>
      <pc:sldChg chg="modSp mod">
        <pc:chgData name="Kenneth Button" userId="2670f9198ed69daa" providerId="LiveId" clId="{5A681F5E-8230-4CE1-B96A-21262086F14B}" dt="2026-04-21T13:51:06.501" v="1" actId="20577"/>
        <pc:sldMkLst>
          <pc:docMk/>
          <pc:sldMk cId="2504197205" sldId="427"/>
        </pc:sldMkLst>
        <pc:spChg chg="mod">
          <ac:chgData name="Kenneth Button" userId="2670f9198ed69daa" providerId="LiveId" clId="{5A681F5E-8230-4CE1-B96A-21262086F14B}" dt="2026-04-21T13:51:06.501" v="1" actId="20577"/>
          <ac:spMkLst>
            <pc:docMk/>
            <pc:sldMk cId="2504197205" sldId="427"/>
            <ac:spMk id="4" creationId="{00000000-0000-0000-0000-000000000000}"/>
          </ac:spMkLst>
        </pc:spChg>
      </pc:sldChg>
      <pc:sldChg chg="modSp mod">
        <pc:chgData name="Kenneth Button" userId="2670f9198ed69daa" providerId="LiveId" clId="{5A681F5E-8230-4CE1-B96A-21262086F14B}" dt="2026-04-21T13:51:13.991" v="3" actId="20577"/>
        <pc:sldMkLst>
          <pc:docMk/>
          <pc:sldMk cId="3542972146" sldId="428"/>
        </pc:sldMkLst>
        <pc:spChg chg="mod">
          <ac:chgData name="Kenneth Button" userId="2670f9198ed69daa" providerId="LiveId" clId="{5A681F5E-8230-4CE1-B96A-21262086F14B}" dt="2026-04-21T13:51:13.991" v="3" actId="20577"/>
          <ac:spMkLst>
            <pc:docMk/>
            <pc:sldMk cId="3542972146" sldId="428"/>
            <ac:spMk id="4" creationId="{00000000-0000-0000-0000-000000000000}"/>
          </ac:spMkLst>
        </pc:spChg>
      </pc:sldChg>
      <pc:sldChg chg="modSp mod">
        <pc:chgData name="Kenneth Button" userId="2670f9198ed69daa" providerId="LiveId" clId="{5A681F5E-8230-4CE1-B96A-21262086F14B}" dt="2026-04-21T13:59:40.299" v="191" actId="20577"/>
        <pc:sldMkLst>
          <pc:docMk/>
          <pc:sldMk cId="2329174200" sldId="461"/>
        </pc:sldMkLst>
        <pc:spChg chg="mod">
          <ac:chgData name="Kenneth Button" userId="2670f9198ed69daa" providerId="LiveId" clId="{5A681F5E-8230-4CE1-B96A-21262086F14B}" dt="2026-04-21T13:59:40.299" v="191" actId="20577"/>
          <ac:spMkLst>
            <pc:docMk/>
            <pc:sldMk cId="2329174200" sldId="461"/>
            <ac:spMk id="4" creationId="{00000000-0000-0000-0000-000000000000}"/>
          </ac:spMkLst>
        </pc:spChg>
      </pc:sldChg>
      <pc:sldChg chg="modSp mod">
        <pc:chgData name="Kenneth Button" userId="2670f9198ed69daa" providerId="LiveId" clId="{5A681F5E-8230-4CE1-B96A-21262086F14B}" dt="2026-04-21T13:51:41.160" v="15" actId="20577"/>
        <pc:sldMkLst>
          <pc:docMk/>
          <pc:sldMk cId="1367581724" sldId="463"/>
        </pc:sldMkLst>
        <pc:spChg chg="mod">
          <ac:chgData name="Kenneth Button" userId="2670f9198ed69daa" providerId="LiveId" clId="{5A681F5E-8230-4CE1-B96A-21262086F14B}" dt="2026-04-21T13:51:41.160" v="15" actId="20577"/>
          <ac:spMkLst>
            <pc:docMk/>
            <pc:sldMk cId="1367581724" sldId="463"/>
            <ac:spMk id="3" creationId="{995CC658-0AF6-2E56-8608-C337544FE0F8}"/>
          </ac:spMkLst>
        </pc:spChg>
      </pc:sldChg>
      <pc:sldChg chg="modSp mod">
        <pc:chgData name="Kenneth Button" userId="2670f9198ed69daa" providerId="LiveId" clId="{5A681F5E-8230-4CE1-B96A-21262086F14B}" dt="2026-04-21T13:51:57.459" v="19" actId="20577"/>
        <pc:sldMkLst>
          <pc:docMk/>
          <pc:sldMk cId="3401456342" sldId="464"/>
        </pc:sldMkLst>
        <pc:spChg chg="mod">
          <ac:chgData name="Kenneth Button" userId="2670f9198ed69daa" providerId="LiveId" clId="{5A681F5E-8230-4CE1-B96A-21262086F14B}" dt="2026-04-21T13:51:57.459" v="19" actId="20577"/>
          <ac:spMkLst>
            <pc:docMk/>
            <pc:sldMk cId="3401456342" sldId="464"/>
            <ac:spMk id="3" creationId="{150A723C-4368-D801-C336-AAA3B17B25B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815997E-05E4-404D-83EA-C853234573A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5DAF11-19B7-49A7-9DCB-A8C05A3690C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E04279-8E6F-41C1-8B2B-09BEE9188A28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FB9707-45DB-447B-A02B-1CF2021FD7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370BC1-1710-425A-ABA3-D4EEE25C89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068D2B-B77D-4517-8413-FA998754C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0485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3D62F4-E436-4393-8C0B-BFF308328EE4}" type="datetimeFigureOut">
              <a:rPr lang="en-GB" smtClean="0"/>
              <a:t>07/05/2026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92A43E-6E40-4C5C-8053-20911FED8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2709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445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89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file:////Users/timothymccann/Documents/Kodak/Alaris/Revised%20Alaris%20Logo%20Project/Alaris-a%20Kodak%20Alaris%20business/Alaris-a%20Kodak%20Alaris%20business-W-trans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file:////Users/timothymccann/Documents/Kodak/Alaris/Revised%20Alaris%20Logo%20Project/Alaris-a%20Kodak%20Alaris%20business/Alaris-a%20Kodak%20Alaris%20business-W-trans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file:////Users/timothymccann/Documents/Kodak/Alaris/Revised%20Alaris%20Logo%20Project/Alaris-a%20Kodak%20Alaris%20business/Alaris-a%20Kodak%20Alaris%20business-B.pn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file:////Users/timothymccann/Documents/Kodak/Alaris/Revised%20Alaris%20Logo%20Project/Alaris-a%20Kodak%20Alaris%20business/Alaris-a%20Kodak%20Alaris%20business-B.pn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Black w/ copy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75046" y="74974"/>
            <a:ext cx="9004299" cy="499917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2485979" y="4416137"/>
            <a:ext cx="4206240" cy="6622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7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© 2018 Kodak Alaris Inc.</a:t>
            </a:r>
          </a:p>
          <a:p>
            <a:pPr algn="ctr"/>
            <a:r>
              <a:rPr lang="en-US" sz="7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TM/MC/MR: Alaris</a:t>
            </a:r>
          </a:p>
          <a:p>
            <a:pPr algn="ctr"/>
            <a:r>
              <a:rPr lang="en-US" sz="7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The Kodak trademark and trade dress are used under license from Eastman Kodak Company.</a:t>
            </a:r>
          </a:p>
          <a:p>
            <a:pPr algn="ctr"/>
            <a:r>
              <a:rPr lang="en-US" sz="7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All trademarks and trade names used are the property of their respective holders.</a:t>
            </a:r>
            <a:endParaRPr lang="en-US" sz="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2CF5AA0-92AA-4F71-A1D1-44EAB6ABF3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585899" y="1885122"/>
            <a:ext cx="1997602" cy="1378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547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Up Altern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2" hasCustomPrompt="1"/>
          </p:nvPr>
        </p:nvSpPr>
        <p:spPr>
          <a:xfrm>
            <a:off x="360000" y="1317993"/>
            <a:ext cx="41220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4661999" y="1317993"/>
            <a:ext cx="19728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8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6811200" y="1317993"/>
            <a:ext cx="19728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842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2" hasCustomPrompt="1"/>
          </p:nvPr>
        </p:nvSpPr>
        <p:spPr>
          <a:xfrm>
            <a:off x="360000" y="1317993"/>
            <a:ext cx="19728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2509200" y="1317993"/>
            <a:ext cx="19728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8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4662000" y="1317993"/>
            <a:ext cx="19728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9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6811200" y="1317993"/>
            <a:ext cx="19728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292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Up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2" hasCustomPrompt="1"/>
          </p:nvPr>
        </p:nvSpPr>
        <p:spPr>
          <a:xfrm>
            <a:off x="360000" y="1317993"/>
            <a:ext cx="41220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360000" y="3060000"/>
            <a:ext cx="41220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1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4662000" y="1317993"/>
            <a:ext cx="41220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4662000" y="3060000"/>
            <a:ext cx="41220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557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2" hasCustomPrompt="1"/>
          </p:nvPr>
        </p:nvSpPr>
        <p:spPr>
          <a:xfrm>
            <a:off x="1436400" y="1317993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3585600" y="1317993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8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5738400" y="1317993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35" name="Content Placeholder 9"/>
          <p:cNvSpPr>
            <a:spLocks noGrp="1"/>
          </p:cNvSpPr>
          <p:nvPr>
            <p:ph sz="quarter" idx="15" hasCustomPrompt="1"/>
          </p:nvPr>
        </p:nvSpPr>
        <p:spPr>
          <a:xfrm>
            <a:off x="1436400" y="3060000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36" name="Content Placeholder 11"/>
          <p:cNvSpPr>
            <a:spLocks noGrp="1"/>
          </p:cNvSpPr>
          <p:nvPr>
            <p:ph sz="quarter" idx="16" hasCustomPrompt="1"/>
          </p:nvPr>
        </p:nvSpPr>
        <p:spPr>
          <a:xfrm>
            <a:off x="3585600" y="3060000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37" name="Content Placeholder 9"/>
          <p:cNvSpPr>
            <a:spLocks noGrp="1"/>
          </p:cNvSpPr>
          <p:nvPr>
            <p:ph sz="quarter" idx="17" hasCustomPrompt="1"/>
          </p:nvPr>
        </p:nvSpPr>
        <p:spPr>
          <a:xfrm>
            <a:off x="5738400" y="3060000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</p:txBody>
      </p:sp>
    </p:spTree>
    <p:extLst>
      <p:ext uri="{BB962C8B-B14F-4D97-AF65-F5344CB8AC3E}">
        <p14:creationId xmlns:p14="http://schemas.microsoft.com/office/powerpoint/2010/main" val="27433736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2" hasCustomPrompt="1"/>
          </p:nvPr>
        </p:nvSpPr>
        <p:spPr>
          <a:xfrm>
            <a:off x="359999" y="1317993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2510300" y="1317993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8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4662000" y="1317993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9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6811200" y="1317993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359999" y="3060000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2510300" y="3060000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4662000" y="3060000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6811200" y="3060000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907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8" name="Picture Placeholder 5"/>
          <p:cNvSpPr>
            <a:spLocks noGrp="1" noChangeAspect="1"/>
          </p:cNvSpPr>
          <p:nvPr>
            <p:ph type="pic" sz="quarter" idx="46" hasCustomPrompt="1"/>
          </p:nvPr>
        </p:nvSpPr>
        <p:spPr>
          <a:xfrm>
            <a:off x="1435659" y="1317992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69" name="Picture Placeholder 5"/>
          <p:cNvSpPr>
            <a:spLocks noGrp="1" noChangeAspect="1"/>
          </p:cNvSpPr>
          <p:nvPr>
            <p:ph type="pic" sz="quarter" idx="47" hasCustomPrompt="1"/>
          </p:nvPr>
        </p:nvSpPr>
        <p:spPr>
          <a:xfrm>
            <a:off x="2511318" y="1317992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70" name="Picture Placeholder 5"/>
          <p:cNvSpPr>
            <a:spLocks noGrp="1" noChangeAspect="1"/>
          </p:cNvSpPr>
          <p:nvPr>
            <p:ph type="pic" sz="quarter" idx="48" hasCustomPrompt="1"/>
          </p:nvPr>
        </p:nvSpPr>
        <p:spPr>
          <a:xfrm>
            <a:off x="3586977" y="1317992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71" name="Picture Placeholder 5"/>
          <p:cNvSpPr>
            <a:spLocks noGrp="1" noChangeAspect="1"/>
          </p:cNvSpPr>
          <p:nvPr>
            <p:ph type="pic" sz="quarter" idx="49" hasCustomPrompt="1"/>
          </p:nvPr>
        </p:nvSpPr>
        <p:spPr>
          <a:xfrm>
            <a:off x="4662636" y="1317992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72" name="Picture Placeholder 5"/>
          <p:cNvSpPr>
            <a:spLocks noGrp="1" noChangeAspect="1"/>
          </p:cNvSpPr>
          <p:nvPr>
            <p:ph type="pic" sz="quarter" idx="50" hasCustomPrompt="1"/>
          </p:nvPr>
        </p:nvSpPr>
        <p:spPr>
          <a:xfrm>
            <a:off x="5738295" y="1317992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73" name="Picture Placeholder 5"/>
          <p:cNvSpPr>
            <a:spLocks noGrp="1" noChangeAspect="1"/>
          </p:cNvSpPr>
          <p:nvPr>
            <p:ph type="pic" sz="quarter" idx="51" hasCustomPrompt="1"/>
          </p:nvPr>
        </p:nvSpPr>
        <p:spPr>
          <a:xfrm>
            <a:off x="6813954" y="1317992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74" name="Picture Placeholder 5"/>
          <p:cNvSpPr>
            <a:spLocks noGrp="1" noChangeAspect="1"/>
          </p:cNvSpPr>
          <p:nvPr>
            <p:ph type="pic" sz="quarter" idx="52" hasCustomPrompt="1"/>
          </p:nvPr>
        </p:nvSpPr>
        <p:spPr>
          <a:xfrm>
            <a:off x="7889611" y="3060000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75" name="Text Placeholder 17"/>
          <p:cNvSpPr>
            <a:spLocks noGrp="1"/>
          </p:cNvSpPr>
          <p:nvPr>
            <p:ph type="body" sz="quarter" idx="53" hasCustomPrompt="1"/>
          </p:nvPr>
        </p:nvSpPr>
        <p:spPr>
          <a:xfrm>
            <a:off x="1435659" y="2297009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76" name="Text Placeholder 17"/>
          <p:cNvSpPr>
            <a:spLocks noGrp="1"/>
          </p:cNvSpPr>
          <p:nvPr>
            <p:ph type="body" sz="quarter" idx="54" hasCustomPrompt="1"/>
          </p:nvPr>
        </p:nvSpPr>
        <p:spPr>
          <a:xfrm>
            <a:off x="2511318" y="2297009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77" name="Text Placeholder 17"/>
          <p:cNvSpPr>
            <a:spLocks noGrp="1"/>
          </p:cNvSpPr>
          <p:nvPr>
            <p:ph type="body" sz="quarter" idx="55" hasCustomPrompt="1"/>
          </p:nvPr>
        </p:nvSpPr>
        <p:spPr>
          <a:xfrm>
            <a:off x="3586977" y="2297009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78" name="Text Placeholder 17"/>
          <p:cNvSpPr>
            <a:spLocks noGrp="1"/>
          </p:cNvSpPr>
          <p:nvPr>
            <p:ph type="body" sz="quarter" idx="56" hasCustomPrompt="1"/>
          </p:nvPr>
        </p:nvSpPr>
        <p:spPr>
          <a:xfrm>
            <a:off x="4662636" y="2297009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79" name="Text Placeholder 17"/>
          <p:cNvSpPr>
            <a:spLocks noGrp="1"/>
          </p:cNvSpPr>
          <p:nvPr>
            <p:ph type="body" sz="quarter" idx="57" hasCustomPrompt="1"/>
          </p:nvPr>
        </p:nvSpPr>
        <p:spPr>
          <a:xfrm>
            <a:off x="5738295" y="2297009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80" name="Text Placeholder 17"/>
          <p:cNvSpPr>
            <a:spLocks noGrp="1"/>
          </p:cNvSpPr>
          <p:nvPr>
            <p:ph type="body" sz="quarter" idx="58" hasCustomPrompt="1"/>
          </p:nvPr>
        </p:nvSpPr>
        <p:spPr>
          <a:xfrm>
            <a:off x="6813954" y="2297009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81" name="Text Placeholder 17"/>
          <p:cNvSpPr>
            <a:spLocks noGrp="1"/>
          </p:cNvSpPr>
          <p:nvPr>
            <p:ph type="body" sz="quarter" idx="59" hasCustomPrompt="1"/>
          </p:nvPr>
        </p:nvSpPr>
        <p:spPr>
          <a:xfrm>
            <a:off x="7889611" y="4039017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82" name="Picture Placeholder 5"/>
          <p:cNvSpPr>
            <a:spLocks noGrp="1" noChangeAspect="1"/>
          </p:cNvSpPr>
          <p:nvPr>
            <p:ph type="pic" sz="quarter" idx="60" hasCustomPrompt="1"/>
          </p:nvPr>
        </p:nvSpPr>
        <p:spPr>
          <a:xfrm>
            <a:off x="7889611" y="1317992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83" name="Text Placeholder 17"/>
          <p:cNvSpPr>
            <a:spLocks noGrp="1"/>
          </p:cNvSpPr>
          <p:nvPr>
            <p:ph type="body" sz="quarter" idx="61" hasCustomPrompt="1"/>
          </p:nvPr>
        </p:nvSpPr>
        <p:spPr>
          <a:xfrm>
            <a:off x="7889611" y="2297009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84" name="Picture Placeholder 5"/>
          <p:cNvSpPr>
            <a:spLocks noGrp="1" noChangeAspect="1"/>
          </p:cNvSpPr>
          <p:nvPr>
            <p:ph type="pic" sz="quarter" idx="62" hasCustomPrompt="1"/>
          </p:nvPr>
        </p:nvSpPr>
        <p:spPr>
          <a:xfrm>
            <a:off x="6813954" y="3060000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85" name="Text Placeholder 17"/>
          <p:cNvSpPr>
            <a:spLocks noGrp="1"/>
          </p:cNvSpPr>
          <p:nvPr>
            <p:ph type="body" sz="quarter" idx="63" hasCustomPrompt="1"/>
          </p:nvPr>
        </p:nvSpPr>
        <p:spPr>
          <a:xfrm>
            <a:off x="6813954" y="4039017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86" name="Picture Placeholder 5"/>
          <p:cNvSpPr>
            <a:spLocks noGrp="1" noChangeAspect="1"/>
          </p:cNvSpPr>
          <p:nvPr>
            <p:ph type="pic" sz="quarter" idx="64" hasCustomPrompt="1"/>
          </p:nvPr>
        </p:nvSpPr>
        <p:spPr>
          <a:xfrm>
            <a:off x="5738295" y="3060000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87" name="Text Placeholder 17"/>
          <p:cNvSpPr>
            <a:spLocks noGrp="1"/>
          </p:cNvSpPr>
          <p:nvPr>
            <p:ph type="body" sz="quarter" idx="65" hasCustomPrompt="1"/>
          </p:nvPr>
        </p:nvSpPr>
        <p:spPr>
          <a:xfrm>
            <a:off x="5738295" y="4039017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88" name="Picture Placeholder 5"/>
          <p:cNvSpPr>
            <a:spLocks noGrp="1" noChangeAspect="1"/>
          </p:cNvSpPr>
          <p:nvPr>
            <p:ph type="pic" sz="quarter" idx="66" hasCustomPrompt="1"/>
          </p:nvPr>
        </p:nvSpPr>
        <p:spPr>
          <a:xfrm>
            <a:off x="4662636" y="3060000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89" name="Text Placeholder 17"/>
          <p:cNvSpPr>
            <a:spLocks noGrp="1"/>
          </p:cNvSpPr>
          <p:nvPr>
            <p:ph type="body" sz="quarter" idx="67" hasCustomPrompt="1"/>
          </p:nvPr>
        </p:nvSpPr>
        <p:spPr>
          <a:xfrm>
            <a:off x="4662636" y="4039017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90" name="Picture Placeholder 5"/>
          <p:cNvSpPr>
            <a:spLocks noGrp="1" noChangeAspect="1"/>
          </p:cNvSpPr>
          <p:nvPr>
            <p:ph type="pic" sz="quarter" idx="68" hasCustomPrompt="1"/>
          </p:nvPr>
        </p:nvSpPr>
        <p:spPr>
          <a:xfrm>
            <a:off x="3586977" y="3060000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91" name="Text Placeholder 17"/>
          <p:cNvSpPr>
            <a:spLocks noGrp="1"/>
          </p:cNvSpPr>
          <p:nvPr>
            <p:ph type="body" sz="quarter" idx="69" hasCustomPrompt="1"/>
          </p:nvPr>
        </p:nvSpPr>
        <p:spPr>
          <a:xfrm>
            <a:off x="3586977" y="4039017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92" name="Picture Placeholder 5"/>
          <p:cNvSpPr>
            <a:spLocks noGrp="1" noChangeAspect="1"/>
          </p:cNvSpPr>
          <p:nvPr>
            <p:ph type="pic" sz="quarter" idx="70" hasCustomPrompt="1"/>
          </p:nvPr>
        </p:nvSpPr>
        <p:spPr>
          <a:xfrm>
            <a:off x="2511318" y="3060000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93" name="Text Placeholder 17"/>
          <p:cNvSpPr>
            <a:spLocks noGrp="1"/>
          </p:cNvSpPr>
          <p:nvPr>
            <p:ph type="body" sz="quarter" idx="71" hasCustomPrompt="1"/>
          </p:nvPr>
        </p:nvSpPr>
        <p:spPr>
          <a:xfrm>
            <a:off x="2511318" y="4039017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94" name="Picture Placeholder 5"/>
          <p:cNvSpPr>
            <a:spLocks noGrp="1" noChangeAspect="1"/>
          </p:cNvSpPr>
          <p:nvPr>
            <p:ph type="pic" sz="quarter" idx="72" hasCustomPrompt="1"/>
          </p:nvPr>
        </p:nvSpPr>
        <p:spPr>
          <a:xfrm>
            <a:off x="1435659" y="3060000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95" name="Text Placeholder 17"/>
          <p:cNvSpPr>
            <a:spLocks noGrp="1"/>
          </p:cNvSpPr>
          <p:nvPr>
            <p:ph type="body" sz="quarter" idx="73" hasCustomPrompt="1"/>
          </p:nvPr>
        </p:nvSpPr>
        <p:spPr>
          <a:xfrm>
            <a:off x="1435659" y="4039017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96" name="Picture Placeholder 5"/>
          <p:cNvSpPr>
            <a:spLocks noGrp="1" noChangeAspect="1"/>
          </p:cNvSpPr>
          <p:nvPr>
            <p:ph type="pic" sz="quarter" idx="74" hasCustomPrompt="1"/>
          </p:nvPr>
        </p:nvSpPr>
        <p:spPr>
          <a:xfrm>
            <a:off x="360000" y="3060000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97" name="Text Placeholder 17"/>
          <p:cNvSpPr>
            <a:spLocks noGrp="1"/>
          </p:cNvSpPr>
          <p:nvPr>
            <p:ph type="body" sz="quarter" idx="75" hasCustomPrompt="1"/>
          </p:nvPr>
        </p:nvSpPr>
        <p:spPr>
          <a:xfrm>
            <a:off x="360000" y="4039017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98" name="Picture Placeholder 5"/>
          <p:cNvSpPr>
            <a:spLocks noGrp="1" noChangeAspect="1"/>
          </p:cNvSpPr>
          <p:nvPr>
            <p:ph type="pic" sz="quarter" idx="76" hasCustomPrompt="1"/>
          </p:nvPr>
        </p:nvSpPr>
        <p:spPr>
          <a:xfrm>
            <a:off x="360000" y="1317992"/>
            <a:ext cx="893626" cy="892800"/>
          </a:xfrm>
        </p:spPr>
        <p:txBody>
          <a:bodyPr/>
          <a:lstStyle>
            <a:lvl1pPr>
              <a:defRPr sz="900" baseline="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99" name="Text Placeholder 17"/>
          <p:cNvSpPr>
            <a:spLocks noGrp="1"/>
          </p:cNvSpPr>
          <p:nvPr>
            <p:ph type="body" sz="quarter" idx="77" hasCustomPrompt="1"/>
          </p:nvPr>
        </p:nvSpPr>
        <p:spPr>
          <a:xfrm>
            <a:off x="360000" y="2297009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4083460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5000" y="2196634"/>
            <a:ext cx="6934200" cy="857250"/>
          </a:xfrm>
        </p:spPr>
        <p:txBody>
          <a:bodyPr/>
          <a:lstStyle>
            <a:lvl1pPr>
              <a:defRPr sz="285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81188" y="3090863"/>
            <a:ext cx="6248400" cy="1314450"/>
          </a:xfrm>
        </p:spPr>
        <p:txBody>
          <a:bodyPr/>
          <a:lstStyle>
            <a:lvl1pPr marL="0" indent="45244">
              <a:buFontTx/>
              <a:buNone/>
              <a:defRPr sz="1500"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03C2A06E-D3B3-437B-B7DA-B8120143891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34209" y="4925844"/>
            <a:ext cx="2895600" cy="90000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12502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-25400"/>
            <a:ext cx="7086600" cy="457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55981D-6575-477C-8DC0-1AA7582109C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5E53B7-203F-5428-7141-E10839688B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77130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Bullets Large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75046" y="74974"/>
            <a:ext cx="9004299" cy="499917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752924"/>
            <a:ext cx="8424000" cy="33985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section title/ number etc., delete if not needed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1317993"/>
            <a:ext cx="8424000" cy="331321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0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80975" indent="-180975" algn="ctr">
              <a:buFont typeface="Arial" panose="020B0604020202020204" pitchFamily="34" charset="0"/>
              <a:buChar char="•"/>
              <a:defRPr sz="20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0975" indent="-180975" algn="ctr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0975" indent="-180975" algn="ctr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bullets: use indent button for levels</a:t>
            </a:r>
          </a:p>
          <a:p>
            <a:pPr lvl="1"/>
            <a:r>
              <a:rPr lang="en-US" dirty="0"/>
              <a:t>Level 2</a:t>
            </a:r>
          </a:p>
          <a:p>
            <a:pPr lvl="2"/>
            <a:r>
              <a:rPr lang="en-US" dirty="0"/>
              <a:t>Level 3</a:t>
            </a:r>
          </a:p>
          <a:p>
            <a:pPr lvl="3"/>
            <a:r>
              <a:rPr lang="en-US" dirty="0"/>
              <a:t>Level 4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E9DE7B4-69CF-2E41-B4EF-1F24820F0F6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r:link="rId3"/>
          <a:srcRect l="14080" t="21764" r="9911" b="15479"/>
          <a:stretch>
            <a:fillRect/>
          </a:stretch>
        </p:blipFill>
        <p:spPr>
          <a:xfrm>
            <a:off x="8169275" y="4673542"/>
            <a:ext cx="686668" cy="390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7149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Bullets Small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75046" y="103549"/>
            <a:ext cx="9004299" cy="499917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752924"/>
            <a:ext cx="8424000" cy="33985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section title/ number etc., delete if not needed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1317993"/>
            <a:ext cx="8424000" cy="331321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80975" indent="-180975" algn="ctr">
              <a:buFont typeface="Arial" panose="020B0604020202020204" pitchFamily="34" charset="0"/>
              <a:buChar char="•"/>
              <a:defRPr sz="12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0975" indent="-180975" algn="ct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0975" indent="-180975" algn="ctr"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bullets: use indent button for levels</a:t>
            </a:r>
          </a:p>
          <a:p>
            <a:pPr lvl="1"/>
            <a:r>
              <a:rPr lang="en-US" dirty="0"/>
              <a:t>Level 2</a:t>
            </a:r>
          </a:p>
          <a:p>
            <a:pPr lvl="2"/>
            <a:r>
              <a:rPr lang="en-US" dirty="0"/>
              <a:t>Level 3</a:t>
            </a:r>
          </a:p>
          <a:p>
            <a:pPr lvl="3"/>
            <a:r>
              <a:rPr lang="en-US" dirty="0"/>
              <a:t>Level 4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2666A1E-9ED2-B449-AA8A-C523C8A335F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r:link="rId3"/>
          <a:srcRect l="14080" t="21764" r="9911" b="15479"/>
          <a:stretch>
            <a:fillRect/>
          </a:stretch>
        </p:blipFill>
        <p:spPr>
          <a:xfrm>
            <a:off x="8169275" y="4673542"/>
            <a:ext cx="686668" cy="390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501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75046" y="74974"/>
            <a:ext cx="9004299" cy="49991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1651960"/>
            <a:ext cx="8424000" cy="44341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800" b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title of presentation</a:t>
            </a:r>
            <a:endParaRPr lang="en-GB" dirty="0"/>
          </a:p>
        </p:txBody>
      </p:sp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2373268"/>
            <a:ext cx="8424000" cy="25863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1500" b="1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name of presenter or secondary title</a:t>
            </a:r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 hasCustomPrompt="1"/>
          </p:nvPr>
        </p:nvSpPr>
        <p:spPr>
          <a:xfrm>
            <a:off x="360000" y="2631905"/>
            <a:ext cx="4122000" cy="25308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500" b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34432015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Bullets Larg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752924"/>
            <a:ext cx="8424000" cy="3398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section title/ number etc., delete if not needed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1317993"/>
            <a:ext cx="8424000" cy="331321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80975" indent="-180975" algn="ctr">
              <a:buFont typeface="Arial" panose="020B0604020202020204" pitchFamily="34" charset="0"/>
              <a:buChar char="•"/>
              <a:defRPr sz="20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0975" indent="-180975" algn="ctr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0975" indent="-180975" algn="ctr"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bullets: use indent button for levels</a:t>
            </a:r>
          </a:p>
          <a:p>
            <a:pPr lvl="1"/>
            <a:r>
              <a:rPr lang="en-US" dirty="0"/>
              <a:t>Level 2</a:t>
            </a:r>
          </a:p>
          <a:p>
            <a:pPr lvl="2"/>
            <a:r>
              <a:rPr lang="en-US" dirty="0"/>
              <a:t>Level 3</a:t>
            </a:r>
          </a:p>
          <a:p>
            <a:pPr lvl="3"/>
            <a:r>
              <a:rPr lang="en-US" dirty="0"/>
              <a:t>Level 4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5CDE6B-8340-2049-8D42-942826B896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r:link="rId3"/>
          <a:srcRect l="12490" t="19737" r="13568" b="22309"/>
          <a:stretch>
            <a:fillRect/>
          </a:stretch>
        </p:blipFill>
        <p:spPr>
          <a:xfrm>
            <a:off x="8156575" y="4660900"/>
            <a:ext cx="666749" cy="359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3165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Bullets Small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752924"/>
            <a:ext cx="8424000" cy="3398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section title/ number etc., delete if not needed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1317993"/>
            <a:ext cx="8424000" cy="331321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80975" indent="-180975" algn="ctr">
              <a:buFont typeface="Arial" panose="020B0604020202020204" pitchFamily="34" charset="0"/>
              <a:buChar char="•"/>
              <a:defRPr sz="12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0975" indent="-180975"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0975" indent="-180975" algn="ctr"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bullets: use indent button for levels</a:t>
            </a:r>
          </a:p>
          <a:p>
            <a:pPr lvl="1"/>
            <a:r>
              <a:rPr lang="en-US" dirty="0"/>
              <a:t>Level 2</a:t>
            </a:r>
          </a:p>
          <a:p>
            <a:pPr lvl="2"/>
            <a:r>
              <a:rPr lang="en-US" dirty="0"/>
              <a:t>Level 3</a:t>
            </a:r>
          </a:p>
          <a:p>
            <a:pPr lvl="3"/>
            <a:r>
              <a:rPr lang="en-US" dirty="0"/>
              <a:t>Level 4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A883081-A153-DB4F-89B6-3CC110BCB6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r:link="rId3"/>
          <a:srcRect l="12490" t="19737" r="13568" b="22309"/>
          <a:stretch>
            <a:fillRect/>
          </a:stretch>
        </p:blipFill>
        <p:spPr>
          <a:xfrm>
            <a:off x="8156575" y="4660900"/>
            <a:ext cx="666749" cy="359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8079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75046" y="74974"/>
            <a:ext cx="9004299" cy="49991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1318446"/>
            <a:ext cx="8424000" cy="3838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section title/ number etc., delete if not needed</a:t>
            </a:r>
            <a:endParaRPr lang="en-GB" dirty="0"/>
          </a:p>
        </p:txBody>
      </p:sp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2112257"/>
            <a:ext cx="8424000" cy="1614462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headline statement </a:t>
            </a:r>
            <a:br>
              <a:rPr lang="en-US" dirty="0"/>
            </a:br>
            <a:r>
              <a:rPr lang="en-US" dirty="0"/>
              <a:t>or section title. Refrain from using </a:t>
            </a:r>
            <a:br>
              <a:rPr lang="en-US" dirty="0"/>
            </a:br>
            <a:r>
              <a:rPr lang="en-US" dirty="0"/>
              <a:t>more than 3 lines of text.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81722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ight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75046" y="74974"/>
            <a:ext cx="9004299" cy="49991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1318446"/>
            <a:ext cx="8424000" cy="3838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 b="1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section title/ number etc., delete if not needed</a:t>
            </a:r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2112257"/>
            <a:ext cx="8424000" cy="1614462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headline statement </a:t>
            </a:r>
            <a:br>
              <a:rPr lang="en-US" dirty="0"/>
            </a:br>
            <a:r>
              <a:rPr lang="en-US" dirty="0"/>
              <a:t>or section title. Refrain from using </a:t>
            </a:r>
            <a:br>
              <a:rPr lang="en-US" dirty="0"/>
            </a:br>
            <a:r>
              <a:rPr lang="en-US" dirty="0"/>
              <a:t>more than 3 lines of text.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05634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1318446"/>
            <a:ext cx="8424000" cy="3838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 b="1" baseline="0">
                <a:solidFill>
                  <a:srgbClr val="37B4A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section title/ number etc., delete if not needed</a:t>
            </a:r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2112257"/>
            <a:ext cx="8424000" cy="1614462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headline statement </a:t>
            </a:r>
            <a:br>
              <a:rPr lang="en-US" dirty="0"/>
            </a:br>
            <a:r>
              <a:rPr lang="en-US" dirty="0"/>
              <a:t>or section title. Refrain from using </a:t>
            </a:r>
            <a:br>
              <a:rPr lang="en-US" dirty="0"/>
            </a:br>
            <a:r>
              <a:rPr lang="en-US" dirty="0"/>
              <a:t>more than 3 lines of text.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57609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75046" y="74974"/>
            <a:ext cx="9004299" cy="499917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1318446"/>
            <a:ext cx="8424000" cy="3838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 b="1" baseline="0">
                <a:solidFill>
                  <a:srgbClr val="37B4A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section title/ number etc., delete if not needed</a:t>
            </a:r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2112257"/>
            <a:ext cx="8424000" cy="1614462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headline statement </a:t>
            </a:r>
            <a:br>
              <a:rPr lang="en-US" dirty="0"/>
            </a:br>
            <a:r>
              <a:rPr lang="en-US" dirty="0"/>
              <a:t>or section title. Refrain from using </a:t>
            </a:r>
            <a:br>
              <a:rPr lang="en-US" dirty="0"/>
            </a:br>
            <a:r>
              <a:rPr lang="en-US" dirty="0"/>
              <a:t>more than 3 lines of text.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44278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Break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94072" y="94080"/>
            <a:ext cx="8961028" cy="4962108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/>
            </a:lvl1pPr>
          </a:lstStyle>
          <a:p>
            <a:pPr lvl="0"/>
            <a:r>
              <a:rPr lang="en-US" dirty="0"/>
              <a:t>Temporarily re-order layers to access image layer. Click on icon to add background image. Send image layer to back.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1318446"/>
            <a:ext cx="8424000" cy="3838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 b="1" baseline="0">
                <a:solidFill>
                  <a:schemeClr val="bg1"/>
                </a:solidFill>
                <a:effectLst>
                  <a:outerShdw blurRad="254000" dir="2700000" algn="tl" rotWithShape="0">
                    <a:srgbClr val="000000">
                      <a:alpha val="7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section title/ number etc., delete if not needed</a:t>
            </a:r>
            <a:endParaRPr lang="en-GB" dirty="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2112257"/>
            <a:ext cx="8424000" cy="1614462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600" baseline="0">
                <a:solidFill>
                  <a:schemeClr val="bg1"/>
                </a:solidFill>
                <a:effectLst>
                  <a:outerShdw blurRad="254000" dir="27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add headline statement </a:t>
            </a:r>
            <a:br>
              <a:rPr lang="en-US" dirty="0"/>
            </a:br>
            <a:r>
              <a:rPr lang="en-US" dirty="0"/>
              <a:t>or section title. Refrain from using </a:t>
            </a:r>
            <a:br>
              <a:rPr lang="en-US" dirty="0"/>
            </a:br>
            <a:r>
              <a:rPr lang="en-US" dirty="0"/>
              <a:t>more than 3 lines of text.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6455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94072" y="94080"/>
            <a:ext cx="8961028" cy="4962108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/>
            </a:lvl1pPr>
          </a:lstStyle>
          <a:p>
            <a:pPr lvl="0"/>
            <a:r>
              <a:rPr lang="en-US" dirty="0"/>
              <a:t>Temporarily re-order layers to access image layer. Click on icon to add background image. Send image layer to back.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1651960"/>
            <a:ext cx="8424000" cy="44341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800" b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title of presentation</a:t>
            </a:r>
            <a:endParaRPr lang="en-GB" dirty="0"/>
          </a:p>
        </p:txBody>
      </p:sp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2373268"/>
            <a:ext cx="8424000" cy="25863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1500" b="1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name of presenter or secondary title</a:t>
            </a:r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 hasCustomPrompt="1"/>
          </p:nvPr>
        </p:nvSpPr>
        <p:spPr>
          <a:xfrm>
            <a:off x="360000" y="2631905"/>
            <a:ext cx="4122000" cy="25308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500" b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3442230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Confident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75046" y="74974"/>
            <a:ext cx="9004299" cy="49991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1651960"/>
            <a:ext cx="8424000" cy="44341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8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title of presentation</a:t>
            </a:r>
            <a:endParaRPr lang="en-GB" dirty="0"/>
          </a:p>
        </p:txBody>
      </p:sp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2373268"/>
            <a:ext cx="8424000" cy="25863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15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name of presenter or secondary title</a:t>
            </a:r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 hasCustomPrompt="1"/>
          </p:nvPr>
        </p:nvSpPr>
        <p:spPr>
          <a:xfrm>
            <a:off x="360000" y="2631905"/>
            <a:ext cx="4122000" cy="25308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5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add date</a:t>
            </a:r>
          </a:p>
        </p:txBody>
      </p:sp>
      <p:sp>
        <p:nvSpPr>
          <p:cNvPr id="6" name="Text Placeholder 18"/>
          <p:cNvSpPr txBox="1">
            <a:spLocks/>
          </p:cNvSpPr>
          <p:nvPr userDrawn="1"/>
        </p:nvSpPr>
        <p:spPr>
          <a:xfrm>
            <a:off x="360933" y="352414"/>
            <a:ext cx="1961353" cy="136922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defPPr>
              <a:defRPr lang="en-US"/>
            </a:defPPr>
            <a:lvl1pPr marL="0" indent="0" algn="r" defTabSz="457200" rtl="0" eaLnBrk="1" latinLnBrk="0" hangingPunct="1">
              <a:lnSpc>
                <a:spcPts val="1600"/>
              </a:lnSpc>
              <a:spcBef>
                <a:spcPts val="0"/>
              </a:spcBef>
              <a:buFontTx/>
              <a:buNone/>
              <a:defRPr lang="en-GB" sz="1200" b="0" i="0" kern="1200" spc="-40" baseline="0" dirty="0" smtClean="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lang="en-GB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lang="en-GB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lang="en-GB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Confidential Document</a:t>
            </a:r>
          </a:p>
        </p:txBody>
      </p:sp>
    </p:spTree>
    <p:extLst>
      <p:ext uri="{BB962C8B-B14F-4D97-AF65-F5344CB8AC3E}">
        <p14:creationId xmlns:p14="http://schemas.microsoft.com/office/powerpoint/2010/main" val="2662382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Confident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94072" y="94080"/>
            <a:ext cx="8961028" cy="4962108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/>
            </a:lvl1pPr>
          </a:lstStyle>
          <a:p>
            <a:pPr lvl="0"/>
            <a:r>
              <a:rPr lang="en-US" dirty="0"/>
              <a:t>Temporarily re-order layers to access image layer. Click on icon to add background image. Send image layer to back.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1651960"/>
            <a:ext cx="8424000" cy="44341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8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title of presentation</a:t>
            </a:r>
            <a:endParaRPr lang="en-GB" dirty="0"/>
          </a:p>
        </p:txBody>
      </p:sp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2373268"/>
            <a:ext cx="8424000" cy="25863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15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name of presenter or secondary title</a:t>
            </a:r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 hasCustomPrompt="1"/>
          </p:nvPr>
        </p:nvSpPr>
        <p:spPr>
          <a:xfrm>
            <a:off x="360000" y="2631905"/>
            <a:ext cx="4122000" cy="25308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5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add date</a:t>
            </a:r>
          </a:p>
        </p:txBody>
      </p:sp>
      <p:sp>
        <p:nvSpPr>
          <p:cNvPr id="6" name="Text Placeholder 18"/>
          <p:cNvSpPr txBox="1">
            <a:spLocks/>
          </p:cNvSpPr>
          <p:nvPr userDrawn="1"/>
        </p:nvSpPr>
        <p:spPr>
          <a:xfrm>
            <a:off x="360933" y="352414"/>
            <a:ext cx="1961353" cy="136922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defPPr>
              <a:defRPr lang="en-US"/>
            </a:defPPr>
            <a:lvl1pPr marL="0" indent="0" algn="r" defTabSz="457200" rtl="0" eaLnBrk="1" latinLnBrk="0" hangingPunct="1">
              <a:lnSpc>
                <a:spcPts val="1600"/>
              </a:lnSpc>
              <a:spcBef>
                <a:spcPts val="0"/>
              </a:spcBef>
              <a:buFontTx/>
              <a:buNone/>
              <a:defRPr lang="en-GB" sz="1200" b="0" i="0" kern="1200" spc="-40" baseline="0" dirty="0" smtClean="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lang="en-GB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lang="en-GB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lang="en-GB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Confidential Document</a:t>
            </a:r>
          </a:p>
        </p:txBody>
      </p:sp>
    </p:spTree>
    <p:extLst>
      <p:ext uri="{BB962C8B-B14F-4D97-AF65-F5344CB8AC3E}">
        <p14:creationId xmlns:p14="http://schemas.microsoft.com/office/powerpoint/2010/main" val="1245894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634209" y="4925844"/>
            <a:ext cx="2895600" cy="900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360000" y="4925844"/>
            <a:ext cx="261257" cy="90000"/>
          </a:xfrm>
        </p:spPr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2" hasCustomPrompt="1"/>
          </p:nvPr>
        </p:nvSpPr>
        <p:spPr>
          <a:xfrm>
            <a:off x="360000" y="1317993"/>
            <a:ext cx="8424000" cy="3313219"/>
          </a:xfrm>
        </p:spPr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103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2" hasCustomPrompt="1"/>
          </p:nvPr>
        </p:nvSpPr>
        <p:spPr>
          <a:xfrm>
            <a:off x="360000" y="1317993"/>
            <a:ext cx="4122000" cy="3313219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endParaRPr lang="en-US" dirty="0"/>
          </a:p>
          <a:p>
            <a:pPr lvl="0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4662000" y="1317993"/>
            <a:ext cx="41220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endParaRPr lang="en-US" dirty="0"/>
          </a:p>
          <a:p>
            <a:pPr lvl="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6739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Up Altern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2" hasCustomPrompt="1"/>
          </p:nvPr>
        </p:nvSpPr>
        <p:spPr>
          <a:xfrm>
            <a:off x="360000" y="1317993"/>
            <a:ext cx="19728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8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2509200" y="1317993"/>
            <a:ext cx="62712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458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2" hasCustomPrompt="1"/>
          </p:nvPr>
        </p:nvSpPr>
        <p:spPr>
          <a:xfrm>
            <a:off x="360000" y="1317993"/>
            <a:ext cx="19728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2509200" y="1317993"/>
            <a:ext cx="19728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8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4662000" y="1317993"/>
            <a:ext cx="41220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864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image" Target="file:////Users/timothymccann/Documents/Kodak/Alaris/Revised%20Alaris%20Logo%20Project/Alaris-a%20Kodak%20Alaris%20business/Alaris-a%20Kodak%20Alaris%20business-B.png" TargetMode="Externa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21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2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1"/>
          <p:cNvSpPr>
            <a:spLocks noGrp="1"/>
          </p:cNvSpPr>
          <p:nvPr>
            <p:ph type="title"/>
          </p:nvPr>
        </p:nvSpPr>
        <p:spPr>
          <a:xfrm>
            <a:off x="360000" y="301345"/>
            <a:ext cx="8424000" cy="8352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360000" y="1317625"/>
            <a:ext cx="8424000" cy="33135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endParaRPr lang="en-US" dirty="0"/>
          </a:p>
          <a:p>
            <a:pPr lvl="0"/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03B06C4-F71D-8A48-96FA-6EE6403C54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4209" y="4925844"/>
            <a:ext cx="2895600" cy="9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10">
            <a:extLst>
              <a:ext uri="{FF2B5EF4-FFF2-40B4-BE49-F238E27FC236}">
                <a16:creationId xmlns:a16="http://schemas.microsoft.com/office/drawing/2014/main" id="{CF52C1B0-16B4-314D-BEDD-C25A48EED7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0000" y="4925844"/>
            <a:ext cx="261257" cy="9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9EEDEC3-62C2-4363-BB26-E6EA1895165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9ACE93-5189-45E6-B422-C8A315A1C5BE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0" y="4991100"/>
            <a:ext cx="33813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2106076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6" r:id="rId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200" kern="120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marR="0" indent="0" algn="l" defTabSz="4572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1200" b="1" kern="1200" baseline="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809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55600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365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719138" indent="-182563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9001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1074738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12557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1"/>
          <p:cNvSpPr>
            <a:spLocks noGrp="1"/>
          </p:cNvSpPr>
          <p:nvPr>
            <p:ph type="title"/>
          </p:nvPr>
        </p:nvSpPr>
        <p:spPr>
          <a:xfrm>
            <a:off x="360000" y="301345"/>
            <a:ext cx="8424000" cy="8352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360000" y="1317625"/>
            <a:ext cx="8424000" cy="33135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endParaRPr lang="en-US" dirty="0"/>
          </a:p>
          <a:p>
            <a:pPr lvl="0"/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FB886AB-22FD-3E43-800F-D57F48E5DA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4209" y="4925844"/>
            <a:ext cx="2895600" cy="9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10">
            <a:extLst>
              <a:ext uri="{FF2B5EF4-FFF2-40B4-BE49-F238E27FC236}">
                <a16:creationId xmlns:a16="http://schemas.microsoft.com/office/drawing/2014/main" id="{4D372517-734C-F14F-8044-9544045C2E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0000" y="4925844"/>
            <a:ext cx="261257" cy="9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9EEDEC3-62C2-4363-BB26-E6EA1895165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D69F3A-24E0-4291-A2D8-D3B20627C9C8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0" y="4991100"/>
            <a:ext cx="33813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2424515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4049" r:id="rId2"/>
    <p:sldLayoutId id="2147484050" r:id="rId3"/>
    <p:sldLayoutId id="2147483879" r:id="rId4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200" kern="120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marR="0" indent="0" algn="l" defTabSz="4572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1200" b="1" kern="1200" baseline="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809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55600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365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719138" indent="-182563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9001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1074738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12557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4209" y="4925844"/>
            <a:ext cx="2895600" cy="9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360000" y="4925844"/>
            <a:ext cx="261257" cy="9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9EEDEC3-62C2-4363-BB26-E6EA1895165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itle Placeholder 11"/>
          <p:cNvSpPr>
            <a:spLocks noGrp="1"/>
          </p:cNvSpPr>
          <p:nvPr>
            <p:ph type="title"/>
          </p:nvPr>
        </p:nvSpPr>
        <p:spPr>
          <a:xfrm>
            <a:off x="360000" y="301345"/>
            <a:ext cx="8424000" cy="8352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360000" y="1317625"/>
            <a:ext cx="8424000" cy="33135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endParaRPr lang="en-US" dirty="0"/>
          </a:p>
          <a:p>
            <a:pPr lvl="0"/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7767CB2-3FCA-C646-8EA6-9DE33554B2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 r:link="rId15"/>
          <a:srcRect l="12490" t="19737" r="13568" b="22309"/>
          <a:stretch>
            <a:fillRect/>
          </a:stretch>
        </p:blipFill>
        <p:spPr>
          <a:xfrm>
            <a:off x="8156575" y="4660900"/>
            <a:ext cx="666749" cy="35999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B2012D6-7314-4097-BF41-19DF5E84CC04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0" y="4991100"/>
            <a:ext cx="33813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284956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4051" r:id="rId11"/>
    <p:sldLayoutId id="2147484052" r:id="rId12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200" kern="120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marR="0" indent="0" algn="l" defTabSz="4572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1200" b="1" kern="1200" baseline="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809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55600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365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719138" indent="-182563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9001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1074738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12557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1"/>
          <p:cNvSpPr>
            <a:spLocks noGrp="1"/>
          </p:cNvSpPr>
          <p:nvPr>
            <p:ph type="title"/>
          </p:nvPr>
        </p:nvSpPr>
        <p:spPr>
          <a:xfrm>
            <a:off x="360000" y="301345"/>
            <a:ext cx="8424000" cy="8352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360000" y="1317625"/>
            <a:ext cx="8424000" cy="33135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E023E98-3FCE-0343-A488-534049AF67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4209" y="4925844"/>
            <a:ext cx="2895600" cy="9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10">
            <a:extLst>
              <a:ext uri="{FF2B5EF4-FFF2-40B4-BE49-F238E27FC236}">
                <a16:creationId xmlns:a16="http://schemas.microsoft.com/office/drawing/2014/main" id="{90A732D9-CFDD-8F44-A601-FE855E80C3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0000" y="4925844"/>
            <a:ext cx="261257" cy="9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9EEDEC3-62C2-4363-BB26-E6EA1895165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7BAF0D-96ED-43A7-9DE4-5CA563A0761F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0" y="4991100"/>
            <a:ext cx="33813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86159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200" kern="120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marR="0" indent="0" algn="l" defTabSz="4572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1200" b="1" kern="1200" baseline="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809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55600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365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719138" indent="-182563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9001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1074738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12557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1"/>
          <p:cNvSpPr>
            <a:spLocks noGrp="1"/>
          </p:cNvSpPr>
          <p:nvPr>
            <p:ph type="title"/>
          </p:nvPr>
        </p:nvSpPr>
        <p:spPr>
          <a:xfrm>
            <a:off x="360000" y="301345"/>
            <a:ext cx="8424000" cy="8352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360000" y="1317625"/>
            <a:ext cx="8424000" cy="33135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CEAC3C9-BF3D-1F47-9A2A-79AABB476D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4209" y="4925844"/>
            <a:ext cx="2895600" cy="9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10">
            <a:extLst>
              <a:ext uri="{FF2B5EF4-FFF2-40B4-BE49-F238E27FC236}">
                <a16:creationId xmlns:a16="http://schemas.microsoft.com/office/drawing/2014/main" id="{50BF2638-77ED-CA41-B2BA-11329359B7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0000" y="4925844"/>
            <a:ext cx="261257" cy="9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9EEDEC3-62C2-4363-BB26-E6EA1895165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E713EF-2465-432E-858C-1E7A211809E2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0" y="4991100"/>
            <a:ext cx="33813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3969522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0" r:id="rId1"/>
    <p:sldLayoutId id="2147483981" r:id="rId2"/>
    <p:sldLayoutId id="2147483982" r:id="rId3"/>
    <p:sldLayoutId id="2147483984" r:id="rId4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200" kern="120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marR="0" indent="0" algn="l" defTabSz="4572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1200" b="1" kern="1200" baseline="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809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55600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365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719138" indent="-182563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9001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1074738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12557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1"/>
          <p:cNvSpPr>
            <a:spLocks noGrp="1"/>
          </p:cNvSpPr>
          <p:nvPr>
            <p:ph type="title"/>
          </p:nvPr>
        </p:nvSpPr>
        <p:spPr>
          <a:xfrm>
            <a:off x="360000" y="301345"/>
            <a:ext cx="8424000" cy="8352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360000" y="1317625"/>
            <a:ext cx="8424000" cy="33135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5890C61-83B9-4A4D-9CE0-C97E0C949B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4209" y="4925844"/>
            <a:ext cx="2895600" cy="9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10">
            <a:extLst>
              <a:ext uri="{FF2B5EF4-FFF2-40B4-BE49-F238E27FC236}">
                <a16:creationId xmlns:a16="http://schemas.microsoft.com/office/drawing/2014/main" id="{2E72F8E5-7425-DB41-A036-D78B6DA9B8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0000" y="4925844"/>
            <a:ext cx="261257" cy="9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9EEDEC3-62C2-4363-BB26-E6EA1895165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72B5D-DA60-4277-B638-D58734F51372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0" y="4991100"/>
            <a:ext cx="33813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3870543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8" r:id="rId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200" kern="120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marR="0" indent="0" algn="l" defTabSz="4572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1200" b="1" kern="1200" baseline="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809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55600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365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719138" indent="-182563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9001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1074738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12557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kodakalaris/com/go/captureprodownload" TargetMode="Externa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odakalaris.com/go/captureprodownload" TargetMode="Externa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odakalaris.com/go/captureprodownload" TargetMode="Externa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kodakalaris.com/go/captureprodownload" TargetMode="Externa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kodakalaris.com/go/captureprodownload" TargetMode="Externa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7468" y="1788705"/>
            <a:ext cx="72373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Calibri" pitchFamily="34" charset="0"/>
              </a:rPr>
              <a:t>Capture Pro Software and Capture Pro Limited Edition</a:t>
            </a:r>
          </a:p>
          <a:p>
            <a:pPr algn="ctr"/>
            <a:r>
              <a:rPr lang="en-US" sz="2400" b="1" dirty="0">
                <a:latin typeface="Calibri" pitchFamily="34" charset="0"/>
              </a:rPr>
              <a:t>Version 7.0.3</a:t>
            </a:r>
          </a:p>
          <a:p>
            <a:pPr algn="ctr"/>
            <a:br>
              <a:rPr lang="en-US" sz="2400" b="1" dirty="0">
                <a:latin typeface="Calibri" pitchFamily="34" charset="0"/>
              </a:rPr>
            </a:br>
            <a:r>
              <a:rPr lang="en-US" sz="2400" b="1" dirty="0">
                <a:latin typeface="Calibri" pitchFamily="34" charset="0"/>
              </a:rPr>
              <a:t>Release Notes</a:t>
            </a:r>
          </a:p>
        </p:txBody>
      </p:sp>
      <p:pic>
        <p:nvPicPr>
          <p:cNvPr id="3" name="Picture 2" descr="A black background with red text&#10;&#10;Description automatically generated with low confidence">
            <a:extLst>
              <a:ext uri="{FF2B5EF4-FFF2-40B4-BE49-F238E27FC236}">
                <a16:creationId xmlns:a16="http://schemas.microsoft.com/office/drawing/2014/main" id="{4078E89E-2E6D-CA3D-1973-A985FD89A8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7123" y="4328093"/>
            <a:ext cx="952633" cy="952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197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88925"/>
            <a:ext cx="7391400" cy="457200"/>
          </a:xfrm>
        </p:spPr>
        <p:txBody>
          <a:bodyPr/>
          <a:lstStyle/>
          <a:p>
            <a:r>
              <a:rPr lang="en-US" sz="2400" b="1" dirty="0">
                <a:latin typeface="Calibri" pitchFamily="34" charset="0"/>
              </a:rPr>
              <a:t>Upgrading to Version 7.0.3  </a:t>
            </a:r>
            <a:r>
              <a:rPr lang="en-US" sz="1800" b="1" dirty="0">
                <a:latin typeface="Calibri" pitchFamily="34" charset="0"/>
              </a:rPr>
              <a:t>(continued)</a:t>
            </a:r>
            <a:endParaRPr lang="en-US" sz="2400" b="1" dirty="0">
              <a:latin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4837" y="845185"/>
            <a:ext cx="836482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0" indent="-457200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Q:	Can a Subscription customer upgrade to Version 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7.0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A:	Yes. Subscription customers are entitled to new releases that come out during their Subscription timeframe.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Prior to upgrading to Version 7.0.3, the Subscription customer should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Download and install the new License Manager program from the Capture Pro Software website:   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www.kodakalaris/com/go/captureprodownload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Contact Service and Support with their Hardware ID and their intention to upgrade.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new Version 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7.0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Subscription license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with the same Group level and Expiration Date, will be created for the customer’s Hardware ID.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Service and Support 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then contact the customer indicating that their Version 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7.0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subscription license is ready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that the customer can now upgrade to Version 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7.0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A14246C-9A8B-3948-94CF-9BA44CBE3AFF}"/>
              </a:ext>
            </a:extLst>
          </p:cNvPr>
          <p:cNvGrpSpPr/>
          <p:nvPr/>
        </p:nvGrpSpPr>
        <p:grpSpPr>
          <a:xfrm>
            <a:off x="8054340" y="4286334"/>
            <a:ext cx="1013460" cy="952633"/>
            <a:chOff x="8054340" y="4286334"/>
            <a:chExt cx="1013460" cy="952633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4BB00A8-7711-E88D-7EFF-3BD708FF1DDD}"/>
                </a:ext>
              </a:extLst>
            </p:cNvPr>
            <p:cNvSpPr txBox="1"/>
            <p:nvPr/>
          </p:nvSpPr>
          <p:spPr>
            <a:xfrm>
              <a:off x="8054340" y="4480560"/>
              <a:ext cx="1013460" cy="56418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6" name="Picture 5" descr="A black background with red text&#10;&#10;Description automatically generated with low confidence">
              <a:extLst>
                <a:ext uri="{FF2B5EF4-FFF2-40B4-BE49-F238E27FC236}">
                  <a16:creationId xmlns:a16="http://schemas.microsoft.com/office/drawing/2014/main" id="{ACFDC2F7-51FC-5928-4247-DB444D57F2F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84753" y="4286334"/>
              <a:ext cx="952633" cy="95263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81351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837" y="406400"/>
            <a:ext cx="7086600" cy="457200"/>
          </a:xfrm>
        </p:spPr>
        <p:txBody>
          <a:bodyPr/>
          <a:lstStyle/>
          <a:p>
            <a:r>
              <a:rPr lang="en-US" sz="2800" b="1" dirty="0">
                <a:latin typeface="Calibri" pitchFamily="34" charset="0"/>
              </a:rPr>
              <a:t>Table of Contents</a:t>
            </a:r>
          </a:p>
        </p:txBody>
      </p:sp>
      <p:sp>
        <p:nvSpPr>
          <p:cNvPr id="4" name="Rectangle 3"/>
          <p:cNvSpPr/>
          <p:nvPr/>
        </p:nvSpPr>
        <p:spPr>
          <a:xfrm>
            <a:off x="289404" y="914097"/>
            <a:ext cx="7764936" cy="13926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Installation/Upgrade</a:t>
            </a:r>
          </a:p>
          <a:p>
            <a:pPr marL="742950" lvl="1" indent="-285750"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Changes/Problems Fixed in 7.0.3</a:t>
            </a:r>
          </a:p>
          <a:p>
            <a:pPr marL="742950" lvl="1" indent="-285750"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Application Architecture</a:t>
            </a:r>
          </a:p>
          <a:p>
            <a:pPr marL="742950" lvl="1" indent="-285750"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Appendix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700A5A-1480-5D48-E126-FAB36ECC5B34}"/>
              </a:ext>
            </a:extLst>
          </p:cNvPr>
          <p:cNvGrpSpPr/>
          <p:nvPr/>
        </p:nvGrpSpPr>
        <p:grpSpPr>
          <a:xfrm>
            <a:off x="8054340" y="4286334"/>
            <a:ext cx="1013460" cy="952633"/>
            <a:chOff x="8054340" y="4286334"/>
            <a:chExt cx="1013460" cy="952633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69B79A9-EB31-ABF1-403F-D3EA1C285910}"/>
                </a:ext>
              </a:extLst>
            </p:cNvPr>
            <p:cNvSpPr txBox="1"/>
            <p:nvPr/>
          </p:nvSpPr>
          <p:spPr>
            <a:xfrm>
              <a:off x="8054340" y="4480560"/>
              <a:ext cx="1013460" cy="56418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3" name="Picture 2" descr="A black background with red text&#10;&#10;Description automatically generated with low confidence">
              <a:extLst>
                <a:ext uri="{FF2B5EF4-FFF2-40B4-BE49-F238E27FC236}">
                  <a16:creationId xmlns:a16="http://schemas.microsoft.com/office/drawing/2014/main" id="{ADBAE7F8-695B-05E9-2B0E-BA3B4FE6C9F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084753" y="4286334"/>
              <a:ext cx="952633" cy="95263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42972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8FE77-F852-EBBF-56CC-F0277D92C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308225"/>
            <a:ext cx="7086600" cy="513708"/>
          </a:xfrm>
        </p:spPr>
        <p:txBody>
          <a:bodyPr/>
          <a:lstStyle/>
          <a:p>
            <a:r>
              <a:rPr lang="en-US" sz="2400" b="1" dirty="0">
                <a:latin typeface="Calibri" pitchFamily="34" charset="0"/>
              </a:rPr>
              <a:t>Installation/Upgrade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5CC658-0AF6-2E56-8608-C337544FE0F8}"/>
              </a:ext>
            </a:extLst>
          </p:cNvPr>
          <p:cNvSpPr txBox="1"/>
          <p:nvPr/>
        </p:nvSpPr>
        <p:spPr>
          <a:xfrm>
            <a:off x="143839" y="719191"/>
            <a:ext cx="8548098" cy="38836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New Installations of Capture Pro 7.0.3</a:t>
            </a:r>
          </a:p>
          <a:p>
            <a:pPr marL="685800" lvl="1" indent="-228600">
              <a:spcBef>
                <a:spcPct val="50000"/>
              </a:spcBef>
              <a:buClr>
                <a:srgbClr val="666666"/>
              </a:buClr>
              <a:buFont typeface="+mj-lt"/>
              <a:buAutoNum type="arabicPeriod"/>
              <a:defRPr/>
            </a:pPr>
            <a:r>
              <a:rPr lang="en-US" sz="1200" kern="0" dirty="0">
                <a:latin typeface="Calibri"/>
              </a:rPr>
              <a:t>Upgrading Stand-Alone Installations</a:t>
            </a:r>
          </a:p>
          <a:p>
            <a:pPr marL="1090613" lvl="3" indent="-17383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200" kern="0" dirty="0">
                <a:latin typeface="Calibri"/>
              </a:rPr>
              <a:t>Confirm your system is running a supported 64-bit operating system</a:t>
            </a:r>
          </a:p>
          <a:p>
            <a:pPr marL="1090613" lvl="3" indent="-17383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200" kern="0" dirty="0">
                <a:latin typeface="Calibri"/>
              </a:rPr>
              <a:t>The Capture Pro Software Serial Number must be entitled to the 7.0.3 release</a:t>
            </a:r>
          </a:p>
          <a:p>
            <a:pPr marL="1341835" lvl="4" indent="-173831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200" kern="0" dirty="0">
                <a:latin typeface="Calibri"/>
              </a:rPr>
              <a:t>The Entitlement Date (or Software Assurance Expiration Date) must be July 1, 2025, or later</a:t>
            </a:r>
          </a:p>
          <a:p>
            <a:pPr marL="1088231" lvl="2" indent="-173831" eaLnBrk="0" hangingPunct="0">
              <a:spcBef>
                <a:spcPct val="50000"/>
              </a:spcBef>
              <a:buClr>
                <a:srgbClr val="666666"/>
              </a:buClr>
              <a:buFont typeface="Arial" pitchFamily="34" charset="0"/>
              <a:buChar char="•"/>
              <a:defRPr/>
            </a:pPr>
            <a:r>
              <a:rPr lang="en-US" sz="1200" kern="0" dirty="0">
                <a:latin typeface="Calibri"/>
              </a:rPr>
              <a:t>To upgrade, download the installer (CapProSW_7_0_3.exe) file from </a:t>
            </a:r>
            <a:r>
              <a:rPr lang="en-US" sz="1200" kern="0" dirty="0">
                <a:latin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www.kodakalaris.com/go/captureprodownload</a:t>
            </a:r>
            <a:r>
              <a:rPr lang="en-US" sz="1200" kern="0" dirty="0">
                <a:latin typeface="Calibri"/>
              </a:rPr>
              <a:t> and run it.</a:t>
            </a:r>
          </a:p>
          <a:p>
            <a:pPr marL="1384697" lvl="3" indent="-173831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200" kern="0" dirty="0">
                <a:latin typeface="Calibri"/>
              </a:rPr>
              <a:t>The installer will automatically upgrade an existing Capture Pro install to Version 7.0.3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Upgrading from  Capture Pro v6.2 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0" lvl="1" indent="-228600" eaLnBrk="0" hangingPunct="0">
              <a:spcBef>
                <a:spcPct val="50000"/>
              </a:spcBef>
              <a:buClr>
                <a:srgbClr val="666666"/>
              </a:buClr>
              <a:buFont typeface="+mj-lt"/>
              <a:buAutoNum type="arabicPeriod"/>
              <a:defRPr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To upgrade, download the installer (CapProSW_7_0_3.exe) file from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www.kodakalaris.com/go/captureprodownload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and run it.</a:t>
            </a:r>
          </a:p>
          <a:p>
            <a:pPr marL="927497" lvl="2" indent="-173831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The installer will automatically upgrade an existing Capture Pro install to Version 7.0.3</a:t>
            </a:r>
          </a:p>
          <a:p>
            <a:pPr marL="927497" lvl="2" indent="-173831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When upgrading from Version 6.2 or earlier, an Internet connection is required during the upgrade as the KODAK Alaris licensing system will generate a new 7.0 license</a:t>
            </a:r>
          </a:p>
          <a:p>
            <a:pPr marL="1496616" lvl="3" indent="-285750" eaLnBrk="0" hangingPunct="0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If an Internet connection is not available or allowed, the installation wizard will guide you through the off-line process of obtaining (and installing) a license from a PC that does have Internet access</a:t>
            </a:r>
          </a:p>
          <a:p>
            <a:pPr lvl="1"/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Note: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If upgrading the Network Edition, IIS must be stopped prior to each of the upgrades and then restarted.</a:t>
            </a:r>
          </a:p>
        </p:txBody>
      </p:sp>
    </p:spTree>
    <p:extLst>
      <p:ext uri="{BB962C8B-B14F-4D97-AF65-F5344CB8AC3E}">
        <p14:creationId xmlns:p14="http://schemas.microsoft.com/office/powerpoint/2010/main" val="1367581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D1A2BF-26EB-85C8-500F-0AA34565E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36253-34EE-C611-490D-83550803F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308225"/>
            <a:ext cx="7086600" cy="513708"/>
          </a:xfrm>
        </p:spPr>
        <p:txBody>
          <a:bodyPr/>
          <a:lstStyle/>
          <a:p>
            <a:r>
              <a:rPr lang="en-US" sz="2400" b="1" dirty="0">
                <a:latin typeface="Calibri" pitchFamily="34" charset="0"/>
              </a:rPr>
              <a:t>Upgrade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0A723C-4368-D801-C336-AAA3B17B25BF}"/>
              </a:ext>
            </a:extLst>
          </p:cNvPr>
          <p:cNvSpPr txBox="1"/>
          <p:nvPr/>
        </p:nvSpPr>
        <p:spPr>
          <a:xfrm>
            <a:off x="143839" y="719191"/>
            <a:ext cx="8548098" cy="38836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Upgrading from Capture Pro v7.0/v7.0.1/v7.0.2</a:t>
            </a:r>
          </a:p>
          <a:p>
            <a:pPr marL="685800" lvl="1" indent="-228600">
              <a:buFont typeface="+mj-lt"/>
              <a:buAutoNum type="arabicPeriod"/>
            </a:pPr>
            <a:endParaRPr lang="en-US" sz="1200" b="1" kern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0" dirty="0">
                <a:latin typeface="Calibri"/>
              </a:rPr>
              <a:t>To upgrade, download the installer (CapProSW_7_0_3.exe) file from </a:t>
            </a:r>
            <a:r>
              <a:rPr lang="en-US" sz="1200" kern="0" dirty="0">
                <a:latin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www.kodakalaris.com/go/captureprodownload</a:t>
            </a:r>
            <a:r>
              <a:rPr lang="en-US" sz="1200" kern="0" dirty="0">
                <a:latin typeface="Calibri"/>
              </a:rPr>
              <a:t> and run it.</a:t>
            </a:r>
          </a:p>
          <a:p>
            <a:pPr marL="1384697" lvl="3" indent="-173831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200" kern="0" dirty="0">
                <a:latin typeface="Calibri"/>
              </a:rPr>
              <a:t>The installer will automatically upgrade an existing Capture Pro install to Version 7.0.3</a:t>
            </a:r>
          </a:p>
          <a:p>
            <a:pPr eaLnBrk="0" hangingPunct="0">
              <a:spcBef>
                <a:spcPct val="20000"/>
              </a:spcBef>
              <a:defRPr/>
            </a:pPr>
            <a:endParaRPr lang="en-US" sz="1200" kern="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01456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88925"/>
            <a:ext cx="6400800" cy="457200"/>
          </a:xfrm>
        </p:spPr>
        <p:txBody>
          <a:bodyPr/>
          <a:lstStyle/>
          <a:p>
            <a:r>
              <a:rPr lang="en-US" sz="2400" b="1" dirty="0">
                <a:latin typeface="Calibri" pitchFamily="34" charset="0"/>
              </a:rPr>
              <a:t>Changes/Problems Fixed in 7.0.3</a:t>
            </a:r>
          </a:p>
        </p:txBody>
      </p:sp>
      <p:sp>
        <p:nvSpPr>
          <p:cNvPr id="4" name="Rectangle 3"/>
          <p:cNvSpPr/>
          <p:nvPr/>
        </p:nvSpPr>
        <p:spPr>
          <a:xfrm>
            <a:off x="276256" y="746125"/>
            <a:ext cx="852484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following list contains fixes for reported issues;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32-bit plugin support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Fix for i4000 scanner not displaying in selection list.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Fix for i5200 scanner not displaying in selection list.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Fix for Document Index Fields lost when creating new job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Fix for ISIS settings for 3rd party scanners not retained in page setup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Fix for test OCR zones only displaying in English.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Fix for slow remove blank image performance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Fix for DB Lookup not populating index field mapped to </a:t>
            </a:r>
            <a:r>
              <a:rPr lang="en-US" sz="1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db</a:t>
            </a: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column 80 or above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Fix for Document Index fields display strange characters when QR code contains Japanese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Fix for Indexing Field Grid is not saved at the Job and User level.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Fix for Page Setup selection is lost when attempting to change the default Page Setup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Fix for DB Lookup not working when drop-down list value for lookup field has a description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Fix for Selection mode not being retained between restarts of Capture Pro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Fix for application crash when doing a DB lookup form an Access database on the first document of a new batch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Fix for Document Index Fields being lost when creating a new job after upgrade from 6.x to 7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Fix for New Batch dialog displayed after automatically closing and outputting a batch - prevents use of scanner button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 UI improvements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Changes in Capture Pro Software 7.0.3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Support for custom plugins implemented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 Canon Dr-C230/C240 from Group A to Group B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 </a:t>
            </a:r>
            <a:r>
              <a:rPr lang="en-US" sz="1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Inotec</a:t>
            </a: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6x1 scanners license Groups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C5F2335-0C63-55A5-E4E8-DE9263B48136}"/>
              </a:ext>
            </a:extLst>
          </p:cNvPr>
          <p:cNvGrpSpPr/>
          <p:nvPr/>
        </p:nvGrpSpPr>
        <p:grpSpPr>
          <a:xfrm>
            <a:off x="8054340" y="4286334"/>
            <a:ext cx="1013460" cy="952633"/>
            <a:chOff x="8054340" y="4286334"/>
            <a:chExt cx="1013460" cy="952633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832DE38-61E3-9643-7D88-70F5044CAAF7}"/>
                </a:ext>
              </a:extLst>
            </p:cNvPr>
            <p:cNvSpPr txBox="1"/>
            <p:nvPr/>
          </p:nvSpPr>
          <p:spPr>
            <a:xfrm>
              <a:off x="8054340" y="4480560"/>
              <a:ext cx="1013460" cy="56418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6" name="Picture 5" descr="A black background with red text&#10;&#10;Description automatically generated with low confidence">
              <a:extLst>
                <a:ext uri="{FF2B5EF4-FFF2-40B4-BE49-F238E27FC236}">
                  <a16:creationId xmlns:a16="http://schemas.microsoft.com/office/drawing/2014/main" id="{47F8E043-65C9-11B0-0004-2E2A19C1C78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84753" y="4286334"/>
              <a:ext cx="952633" cy="95263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91877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975" y="365125"/>
            <a:ext cx="6400800" cy="457200"/>
          </a:xfrm>
        </p:spPr>
        <p:txBody>
          <a:bodyPr/>
          <a:lstStyle/>
          <a:p>
            <a:r>
              <a:rPr lang="en-US" sz="2400" b="1" dirty="0">
                <a:latin typeface="Calibri" pitchFamily="34" charset="0"/>
              </a:rPr>
              <a:t>Application Architecture</a:t>
            </a:r>
          </a:p>
        </p:txBody>
      </p:sp>
      <p:sp>
        <p:nvSpPr>
          <p:cNvPr id="4" name="Rectangle 3"/>
          <p:cNvSpPr/>
          <p:nvPr/>
        </p:nvSpPr>
        <p:spPr>
          <a:xfrm>
            <a:off x="344837" y="827566"/>
            <a:ext cx="8584478" cy="40795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Only 64-bit operating systems are supported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Windows 10 22H2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Windows 11, 24H2/25H2 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Windows Server 2016, 2019, 2022,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Recommended PC Configuration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i5 Gen 12 processor or greater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16 GB RAM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10 GB of free space (more if scanning higher volumes)  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SSD Drives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Database Lookup and Output via ODBC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For Database Lookup, only 64-bit ODBC Data Sources are supported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For output to an ODBC database, a 32-bit ODBC Source is still required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Plug-In Support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64-bit plugin support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32-bit SODs supported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Other custom plug-ins are supported</a:t>
            </a:r>
          </a:p>
          <a:p>
            <a:pPr marL="12001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Index Type</a:t>
            </a:r>
          </a:p>
          <a:p>
            <a:pPr marL="12001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Index Data</a:t>
            </a:r>
          </a:p>
          <a:p>
            <a:pPr marL="12001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Batch Naming</a:t>
            </a:r>
          </a:p>
          <a:p>
            <a:pPr marL="12001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Data Provider</a:t>
            </a:r>
          </a:p>
          <a:p>
            <a:endParaRPr lang="en-US" sz="1600" b="1" dirty="0">
              <a:solidFill>
                <a:schemeClr val="accent1"/>
              </a:solidFill>
              <a:latin typeface="Calibri" pitchFamily="34" charset="0"/>
            </a:endParaRPr>
          </a:p>
          <a:p>
            <a:pPr eaLnBrk="1" hangingPunct="1">
              <a:lnSpc>
                <a:spcPct val="70000"/>
              </a:lnSpc>
            </a:pPr>
            <a:endParaRPr lang="en-US" sz="800" b="1" dirty="0">
              <a:solidFill>
                <a:schemeClr val="accent1"/>
              </a:solidFill>
              <a:latin typeface="Calibri" pitchFamily="34" charset="0"/>
            </a:endParaRPr>
          </a:p>
          <a:p>
            <a:pPr eaLnBrk="1" hangingPunct="1">
              <a:lnSpc>
                <a:spcPct val="70000"/>
              </a:lnSpc>
            </a:pPr>
            <a:endParaRPr lang="en-US" sz="500" b="1" dirty="0">
              <a:solidFill>
                <a:srgbClr val="0066FF"/>
              </a:solidFill>
              <a:latin typeface="Calibri" pitchFamily="34" charset="0"/>
            </a:endParaRPr>
          </a:p>
          <a:p>
            <a:pPr>
              <a:defRPr/>
            </a:pPr>
            <a:endParaRPr lang="en-US" sz="1400" b="1" dirty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E5AA5EF-80D7-82CF-4A49-5C37AF37699D}"/>
              </a:ext>
            </a:extLst>
          </p:cNvPr>
          <p:cNvGrpSpPr/>
          <p:nvPr/>
        </p:nvGrpSpPr>
        <p:grpSpPr>
          <a:xfrm>
            <a:off x="8054340" y="4286334"/>
            <a:ext cx="1013460" cy="952633"/>
            <a:chOff x="8054340" y="4286334"/>
            <a:chExt cx="1013460" cy="952633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CE7F72A-51F0-E210-47B2-F34FC4F63C28}"/>
                </a:ext>
              </a:extLst>
            </p:cNvPr>
            <p:cNvSpPr txBox="1"/>
            <p:nvPr/>
          </p:nvSpPr>
          <p:spPr>
            <a:xfrm>
              <a:off x="8054340" y="4480560"/>
              <a:ext cx="1013460" cy="56418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0" name="Picture 9" descr="A black background with red text&#10;&#10;Description automatically generated with low confidence">
              <a:extLst>
                <a:ext uri="{FF2B5EF4-FFF2-40B4-BE49-F238E27FC236}">
                  <a16:creationId xmlns:a16="http://schemas.microsoft.com/office/drawing/2014/main" id="{2FCEB43C-8F09-8E84-08F1-2F1EC14908D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084753" y="4286334"/>
              <a:ext cx="952633" cy="95263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29174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D193E-A8C9-E10F-4219-FBAB8AA29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198670"/>
            <a:ext cx="8771562" cy="1160979"/>
          </a:xfrm>
        </p:spPr>
        <p:txBody>
          <a:bodyPr/>
          <a:lstStyle/>
          <a:p>
            <a:pPr algn="ctr"/>
            <a:r>
              <a:rPr lang="en-US" sz="3600" dirty="0"/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1344700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317500"/>
            <a:ext cx="6400800" cy="457200"/>
          </a:xfrm>
        </p:spPr>
        <p:txBody>
          <a:bodyPr/>
          <a:lstStyle/>
          <a:p>
            <a:r>
              <a:rPr lang="en-US" sz="2400" b="1" dirty="0">
                <a:latin typeface="Calibri" pitchFamily="34" charset="0"/>
              </a:rPr>
              <a:t>Upgrading to Version 7.0.2</a:t>
            </a:r>
          </a:p>
        </p:txBody>
      </p:sp>
      <p:sp>
        <p:nvSpPr>
          <p:cNvPr id="4" name="Rectangle 3"/>
          <p:cNvSpPr/>
          <p:nvPr/>
        </p:nvSpPr>
        <p:spPr>
          <a:xfrm>
            <a:off x="495300" y="838091"/>
            <a:ext cx="8345060" cy="40284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  <a:buClr>
                <a:srgbClr val="666666"/>
              </a:buClr>
              <a:defRPr/>
            </a:pPr>
            <a:r>
              <a:rPr lang="en-US" sz="2000" b="1" kern="0" dirty="0">
                <a:solidFill>
                  <a:schemeClr val="accent1"/>
                </a:solidFill>
                <a:latin typeface="Calibri"/>
              </a:rPr>
              <a:t>Upgrading Stand-Alone Installations</a:t>
            </a:r>
          </a:p>
          <a:p>
            <a:pPr marL="176213" lvl="1" indent="-17383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b="1" kern="0" dirty="0">
                <a:latin typeface="Calibri"/>
              </a:rPr>
              <a:t>Capture Pro Version 7.0 is a 64-bit application. </a:t>
            </a:r>
          </a:p>
          <a:p>
            <a:pPr marL="176213" lvl="1" indent="-17383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b="1" kern="0" dirty="0">
                <a:solidFill>
                  <a:srgbClr val="808080"/>
                </a:solidFill>
                <a:latin typeface="Calibri"/>
              </a:rPr>
              <a:t>The customer’s </a:t>
            </a:r>
            <a:r>
              <a:rPr lang="en-US" b="1" kern="0" dirty="0">
                <a:solidFill>
                  <a:srgbClr val="00B050"/>
                </a:solidFill>
                <a:latin typeface="Calibri"/>
              </a:rPr>
              <a:t>Capture Pro Software Serial Number </a:t>
            </a:r>
            <a:r>
              <a:rPr lang="en-US" b="1" kern="0" dirty="0">
                <a:solidFill>
                  <a:srgbClr val="808080"/>
                </a:solidFill>
                <a:latin typeface="Calibri"/>
              </a:rPr>
              <a:t>must be entitled to the 7.0.3 release</a:t>
            </a:r>
          </a:p>
          <a:p>
            <a:pPr marL="427435" lvl="2" indent="-173831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600" b="1" kern="0" dirty="0">
                <a:solidFill>
                  <a:srgbClr val="C00000"/>
                </a:solidFill>
                <a:latin typeface="Calibri"/>
              </a:rPr>
              <a:t>The Entitlement Date (or Software Assurance Expiration Date) must be </a:t>
            </a:r>
            <a:r>
              <a:rPr lang="en-US" sz="1600" b="1" kern="0" dirty="0">
                <a:solidFill>
                  <a:srgbClr val="002060"/>
                </a:solidFill>
                <a:latin typeface="Calibri"/>
              </a:rPr>
              <a:t>July 1, 2025 or later</a:t>
            </a:r>
          </a:p>
          <a:p>
            <a:pPr marL="173831" indent="-173831" eaLnBrk="0" hangingPunct="0">
              <a:spcBef>
                <a:spcPct val="50000"/>
              </a:spcBef>
              <a:buClr>
                <a:srgbClr val="666666"/>
              </a:buClr>
              <a:buFont typeface="Arial" pitchFamily="34" charset="0"/>
              <a:buChar char="•"/>
              <a:defRPr/>
            </a:pPr>
            <a:r>
              <a:rPr lang="en-US" b="1" kern="0" dirty="0">
                <a:solidFill>
                  <a:srgbClr val="808080"/>
                </a:solidFill>
                <a:latin typeface="Calibri"/>
              </a:rPr>
              <a:t>To upgrade, download the installer </a:t>
            </a:r>
            <a:r>
              <a:rPr lang="en-US" b="1" kern="0" dirty="0">
                <a:solidFill>
                  <a:srgbClr val="00B050"/>
                </a:solidFill>
                <a:latin typeface="Calibri"/>
              </a:rPr>
              <a:t>(CapProSW_7_0_3.exe) </a:t>
            </a:r>
            <a:r>
              <a:rPr lang="en-US" b="1" kern="0" dirty="0">
                <a:solidFill>
                  <a:srgbClr val="808080"/>
                </a:solidFill>
                <a:latin typeface="Calibri"/>
              </a:rPr>
              <a:t>file from </a:t>
            </a:r>
            <a:r>
              <a:rPr lang="en-US" b="1" kern="0" dirty="0">
                <a:solidFill>
                  <a:srgbClr val="0000FF"/>
                </a:solidFill>
                <a:latin typeface="Calibri"/>
                <a:hlinkClick r:id="rId2"/>
              </a:rPr>
              <a:t>www.kodakalaris.com/go/captureprodownload</a:t>
            </a:r>
            <a:r>
              <a:rPr lang="en-US" b="1" kern="0" dirty="0">
                <a:solidFill>
                  <a:srgbClr val="0000FF"/>
                </a:solidFill>
                <a:latin typeface="Calibri"/>
              </a:rPr>
              <a:t> </a:t>
            </a:r>
            <a:r>
              <a:rPr lang="en-US" b="1" kern="0" dirty="0">
                <a:solidFill>
                  <a:srgbClr val="808080"/>
                </a:solidFill>
                <a:latin typeface="Calibri"/>
              </a:rPr>
              <a:t>and run it.</a:t>
            </a:r>
          </a:p>
          <a:p>
            <a:pPr marL="470297" lvl="1" indent="-173831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600" b="1" kern="0" dirty="0">
                <a:solidFill>
                  <a:srgbClr val="C00000"/>
                </a:solidFill>
                <a:latin typeface="Calibri"/>
              </a:rPr>
              <a:t>The installer will automatically upgrade an existing Capture Pro install to Version 7.0.3</a:t>
            </a:r>
          </a:p>
          <a:p>
            <a:pPr marL="470297" lvl="1" indent="-173831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600" b="1" kern="0" dirty="0">
                <a:solidFill>
                  <a:srgbClr val="C00000"/>
                </a:solidFill>
                <a:latin typeface="Calibri"/>
              </a:rPr>
              <a:t>When upgrading from Version 6.2 or earlier, an Internet connection is required during the upgrade as the KODAK Alaris licensing system will generate a new 7.0 license</a:t>
            </a:r>
          </a:p>
          <a:p>
            <a:pPr marL="1039416" lvl="2" indent="-285750" eaLnBrk="0" hangingPunct="0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sz="1400" b="1" kern="0" dirty="0">
                <a:solidFill>
                  <a:srgbClr val="002060"/>
                </a:solidFill>
                <a:latin typeface="Calibri"/>
              </a:rPr>
              <a:t>If an Internet connection is not available or allowed, the installation wizard will guide you through the off-line process of obtaining (and installing) a license from a PC that does have Internet access</a:t>
            </a:r>
          </a:p>
          <a:p>
            <a:pPr eaLnBrk="1" hangingPunct="1">
              <a:lnSpc>
                <a:spcPct val="70000"/>
              </a:lnSpc>
            </a:pPr>
            <a:endParaRPr lang="en-US" sz="1500" b="1" dirty="0">
              <a:solidFill>
                <a:srgbClr val="0066FF"/>
              </a:solidFill>
              <a:latin typeface="Calibri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917F5E6-BAC8-03C0-A1AF-24E012140061}"/>
              </a:ext>
            </a:extLst>
          </p:cNvPr>
          <p:cNvGrpSpPr/>
          <p:nvPr/>
        </p:nvGrpSpPr>
        <p:grpSpPr>
          <a:xfrm>
            <a:off x="8130540" y="4286334"/>
            <a:ext cx="1013460" cy="952633"/>
            <a:chOff x="8054340" y="4286334"/>
            <a:chExt cx="1013460" cy="952633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D19DB20B-30F8-5A1B-1C8A-B36B1FBF93A4}"/>
                </a:ext>
              </a:extLst>
            </p:cNvPr>
            <p:cNvSpPr txBox="1"/>
            <p:nvPr/>
          </p:nvSpPr>
          <p:spPr>
            <a:xfrm>
              <a:off x="8054340" y="4480560"/>
              <a:ext cx="1013460" cy="56418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6" name="Picture 5" descr="A black background with red text&#10;&#10;Description automatically generated with low confidence">
              <a:extLst>
                <a:ext uri="{FF2B5EF4-FFF2-40B4-BE49-F238E27FC236}">
                  <a16:creationId xmlns:a16="http://schemas.microsoft.com/office/drawing/2014/main" id="{53E1686E-E30A-DDDF-7241-AEA065EE73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84753" y="4286334"/>
              <a:ext cx="952633" cy="95263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0786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093" y="446256"/>
            <a:ext cx="6400800" cy="457200"/>
          </a:xfrm>
        </p:spPr>
        <p:txBody>
          <a:bodyPr/>
          <a:lstStyle/>
          <a:p>
            <a:r>
              <a:rPr lang="en-US" sz="2400" b="1" dirty="0">
                <a:latin typeface="Calibri" pitchFamily="34" charset="0"/>
              </a:rPr>
              <a:t>Upgrading to Version 7.0.3  </a:t>
            </a:r>
            <a:r>
              <a:rPr lang="en-US" sz="1800" b="1" dirty="0">
                <a:latin typeface="Calibri" pitchFamily="34" charset="0"/>
              </a:rPr>
              <a:t>(continued)</a:t>
            </a:r>
            <a:endParaRPr lang="en-US" sz="2400" b="1" dirty="0">
              <a:latin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6094" y="1000076"/>
            <a:ext cx="7487152" cy="35328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  <a:buClr>
                <a:srgbClr val="666666"/>
              </a:buClr>
              <a:defRPr/>
            </a:pPr>
            <a:r>
              <a:rPr lang="en-US" sz="2000" b="1" kern="0" dirty="0">
                <a:solidFill>
                  <a:schemeClr val="accent1"/>
                </a:solidFill>
                <a:latin typeface="Calibri"/>
              </a:rPr>
              <a:t>Upgrading Network Edition Installations</a:t>
            </a:r>
          </a:p>
          <a:p>
            <a:pPr marL="176213" lvl="1" indent="-17383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b="1" kern="0" dirty="0">
                <a:latin typeface="Calibri"/>
              </a:rPr>
              <a:t>Capture Pro Version 7.0 is a 64-bit application. Therefore, the PC operating system on the NE Client workstations must be 64-bit in order to upgrade.</a:t>
            </a:r>
          </a:p>
          <a:p>
            <a:pPr marL="176213" lvl="1" indent="-17383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b="1" kern="0" dirty="0">
                <a:solidFill>
                  <a:srgbClr val="808080"/>
                </a:solidFill>
                <a:latin typeface="Calibri"/>
              </a:rPr>
              <a:t>Both the NE Server and the NE Client workstations must be upgraded to Version 7.0 at the same time.</a:t>
            </a:r>
          </a:p>
          <a:p>
            <a:pPr marL="427435" lvl="2" indent="-173831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600" b="1" kern="0" dirty="0">
                <a:solidFill>
                  <a:srgbClr val="C00000"/>
                </a:solidFill>
                <a:latin typeface="Calibri"/>
              </a:rPr>
              <a:t>You cannot run a Version 6.2 client workstation with a Version 7.0 NE Server</a:t>
            </a:r>
          </a:p>
          <a:p>
            <a:pPr marL="427435" lvl="2" indent="-173831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600" b="1" kern="0" dirty="0">
                <a:solidFill>
                  <a:srgbClr val="C00000"/>
                </a:solidFill>
                <a:latin typeface="Calibri"/>
              </a:rPr>
              <a:t>You cannot run a Version 7.0 client workstation with a Version 6.2 NE Server</a:t>
            </a:r>
          </a:p>
          <a:p>
            <a:pPr marL="166688" lvl="1" indent="-17383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b="1" kern="0" dirty="0">
                <a:solidFill>
                  <a:srgbClr val="808080"/>
                </a:solidFill>
                <a:latin typeface="Calibri"/>
              </a:rPr>
              <a:t>To upgrade, download the installer files from </a:t>
            </a:r>
            <a:r>
              <a:rPr lang="en-US" b="1" kern="0" dirty="0">
                <a:solidFill>
                  <a:srgbClr val="808080"/>
                </a:solidFill>
                <a:latin typeface="Calibri"/>
                <a:hlinkClick r:id="rId2"/>
              </a:rPr>
              <a:t>www.kodakalaris.com/go/captureprodownload</a:t>
            </a:r>
            <a:r>
              <a:rPr lang="en-US" b="1" kern="0" dirty="0">
                <a:solidFill>
                  <a:srgbClr val="808080"/>
                </a:solidFill>
                <a:latin typeface="Calibri"/>
              </a:rPr>
              <a:t> and run them</a:t>
            </a:r>
          </a:p>
          <a:p>
            <a:pPr marL="427435" lvl="2" indent="-173831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600" b="1" kern="0" dirty="0">
                <a:solidFill>
                  <a:srgbClr val="C00000"/>
                </a:solidFill>
                <a:latin typeface="Calibri"/>
              </a:rPr>
              <a:t>IIS on the Network Edition Server must be STOPPED prior to the upgrade and RESTARTED after the upgrade</a:t>
            </a:r>
          </a:p>
          <a:p>
            <a:pPr eaLnBrk="1" hangingPunct="1">
              <a:lnSpc>
                <a:spcPct val="70000"/>
              </a:lnSpc>
            </a:pPr>
            <a:endParaRPr lang="en-US" sz="1500" b="1" dirty="0">
              <a:solidFill>
                <a:srgbClr val="0066FF"/>
              </a:solidFill>
              <a:latin typeface="Calibri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5D87123-09A8-BE0B-BE01-D439494BA4BD}"/>
              </a:ext>
            </a:extLst>
          </p:cNvPr>
          <p:cNvGrpSpPr/>
          <p:nvPr/>
        </p:nvGrpSpPr>
        <p:grpSpPr>
          <a:xfrm>
            <a:off x="8054340" y="4286334"/>
            <a:ext cx="1013460" cy="952633"/>
            <a:chOff x="8054340" y="4286334"/>
            <a:chExt cx="1013460" cy="952633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50602AB-A334-D743-340A-27652D75FF68}"/>
                </a:ext>
              </a:extLst>
            </p:cNvPr>
            <p:cNvSpPr txBox="1"/>
            <p:nvPr/>
          </p:nvSpPr>
          <p:spPr>
            <a:xfrm>
              <a:off x="8054340" y="4480560"/>
              <a:ext cx="1013460" cy="56418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6" name="Picture 5" descr="A black background with red text&#10;&#10;Description automatically generated with low confidence">
              <a:extLst>
                <a:ext uri="{FF2B5EF4-FFF2-40B4-BE49-F238E27FC236}">
                  <a16:creationId xmlns:a16="http://schemas.microsoft.com/office/drawing/2014/main" id="{15C4CC95-B240-7536-B0D5-A25950C2C04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84753" y="4286334"/>
              <a:ext cx="952633" cy="95263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36915149"/>
      </p:ext>
    </p:extLst>
  </p:cSld>
  <p:clrMapOvr>
    <a:masterClrMapping/>
  </p:clrMapOvr>
</p:sld>
</file>

<file path=ppt/theme/theme1.xml><?xml version="1.0" encoding="utf-8"?>
<a:theme xmlns:a="http://schemas.openxmlformats.org/drawingml/2006/main" name="Logo Slides w/ copyright">
  <a:themeElements>
    <a:clrScheme name="KA_IM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37B4AA"/>
      </a:accent1>
      <a:accent2>
        <a:srgbClr val="6E6E6E"/>
      </a:accent2>
      <a:accent3>
        <a:srgbClr val="8C3291"/>
      </a:accent3>
      <a:accent4>
        <a:srgbClr val="504696"/>
      </a:accent4>
      <a:accent5>
        <a:srgbClr val="C8DC46"/>
      </a:accent5>
      <a:accent6>
        <a:srgbClr val="F05A28"/>
      </a:accent6>
      <a:hlink>
        <a:srgbClr val="37B4AA"/>
      </a:hlink>
      <a:folHlink>
        <a:srgbClr val="37B4AA"/>
      </a:folHlink>
    </a:clrScheme>
    <a:fontScheme name="KA_I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>
          <a:defRPr sz="120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KA IM Template (16-9).potx" id="{1335222F-E557-4D48-AB8C-22EACD775CE9}" vid="{996D3629-8B20-4569-BE65-2B9A5DAB3C88}"/>
    </a:ext>
  </a:extLst>
</a:theme>
</file>

<file path=ppt/theme/theme2.xml><?xml version="1.0" encoding="utf-8"?>
<a:theme xmlns:a="http://schemas.openxmlformats.org/drawingml/2006/main" name="Title Slides">
  <a:themeElements>
    <a:clrScheme name="KA_IM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37B4AA"/>
      </a:accent1>
      <a:accent2>
        <a:srgbClr val="6E6E6E"/>
      </a:accent2>
      <a:accent3>
        <a:srgbClr val="8C3291"/>
      </a:accent3>
      <a:accent4>
        <a:srgbClr val="504696"/>
      </a:accent4>
      <a:accent5>
        <a:srgbClr val="C8DC46"/>
      </a:accent5>
      <a:accent6>
        <a:srgbClr val="F05A28"/>
      </a:accent6>
      <a:hlink>
        <a:srgbClr val="37B4AA"/>
      </a:hlink>
      <a:folHlink>
        <a:srgbClr val="37B4AA"/>
      </a:folHlink>
    </a:clrScheme>
    <a:fontScheme name="KA_I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>
          <a:defRPr sz="120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KA IM Template (16-9).potx" id="{1335222F-E557-4D48-AB8C-22EACD775CE9}" vid="{37126E38-30FE-4E41-9ED9-878A142F2ED2}"/>
    </a:ext>
  </a:extLst>
</a:theme>
</file>

<file path=ppt/theme/theme3.xml><?xml version="1.0" encoding="utf-8"?>
<a:theme xmlns:a="http://schemas.openxmlformats.org/drawingml/2006/main" name="Content Slides">
  <a:themeElements>
    <a:clrScheme name="KA_IM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37B4AA"/>
      </a:accent1>
      <a:accent2>
        <a:srgbClr val="6E6E6E"/>
      </a:accent2>
      <a:accent3>
        <a:srgbClr val="8C3291"/>
      </a:accent3>
      <a:accent4>
        <a:srgbClr val="504696"/>
      </a:accent4>
      <a:accent5>
        <a:srgbClr val="C8DC46"/>
      </a:accent5>
      <a:accent6>
        <a:srgbClr val="F05A28"/>
      </a:accent6>
      <a:hlink>
        <a:srgbClr val="37B4AA"/>
      </a:hlink>
      <a:folHlink>
        <a:srgbClr val="37B4AA"/>
      </a:folHlink>
    </a:clrScheme>
    <a:fontScheme name="KA_I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>
          <a:defRPr sz="120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KA IM Template (16-9).potx" id="{1335222F-E557-4D48-AB8C-22EACD775CE9}" vid="{325B799A-CE9E-45F7-B0FE-7A7BAE4C1205}"/>
    </a:ext>
  </a:extLst>
</a:theme>
</file>

<file path=ppt/theme/theme4.xml><?xml version="1.0" encoding="utf-8"?>
<a:theme xmlns:a="http://schemas.openxmlformats.org/drawingml/2006/main" name="Statement Slides">
  <a:themeElements>
    <a:clrScheme name="KA_IM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37B4AA"/>
      </a:accent1>
      <a:accent2>
        <a:srgbClr val="6E6E6E"/>
      </a:accent2>
      <a:accent3>
        <a:srgbClr val="8C3291"/>
      </a:accent3>
      <a:accent4>
        <a:srgbClr val="504696"/>
      </a:accent4>
      <a:accent5>
        <a:srgbClr val="C8DC46"/>
      </a:accent5>
      <a:accent6>
        <a:srgbClr val="F05A28"/>
      </a:accent6>
      <a:hlink>
        <a:srgbClr val="37B4AA"/>
      </a:hlink>
      <a:folHlink>
        <a:srgbClr val="37B4AA"/>
      </a:folHlink>
    </a:clrScheme>
    <a:fontScheme name="KA_I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>
          <a:defRPr sz="120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KA IM Template (16-9).potx" id="{1335222F-E557-4D48-AB8C-22EACD775CE9}" vid="{5D2AFE4E-19B1-4073-A855-A0C10CDA3004}"/>
    </a:ext>
  </a:extLst>
</a:theme>
</file>

<file path=ppt/theme/theme5.xml><?xml version="1.0" encoding="utf-8"?>
<a:theme xmlns:a="http://schemas.openxmlformats.org/drawingml/2006/main" name="Divider Slides">
  <a:themeElements>
    <a:clrScheme name="KA_IM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37B4AA"/>
      </a:accent1>
      <a:accent2>
        <a:srgbClr val="6E6E6E"/>
      </a:accent2>
      <a:accent3>
        <a:srgbClr val="8C3291"/>
      </a:accent3>
      <a:accent4>
        <a:srgbClr val="504696"/>
      </a:accent4>
      <a:accent5>
        <a:srgbClr val="C8DC46"/>
      </a:accent5>
      <a:accent6>
        <a:srgbClr val="F05A28"/>
      </a:accent6>
      <a:hlink>
        <a:srgbClr val="37B4AA"/>
      </a:hlink>
      <a:folHlink>
        <a:srgbClr val="37B4AA"/>
      </a:folHlink>
    </a:clrScheme>
    <a:fontScheme name="KA_I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>
          <a:defRPr sz="120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KA IM Template (16-9).potx" id="{1335222F-E557-4D48-AB8C-22EACD775CE9}" vid="{E8321866-79D2-44B2-9711-0CAA63209A89}"/>
    </a:ext>
  </a:extLst>
</a:theme>
</file>

<file path=ppt/theme/theme6.xml><?xml version="1.0" encoding="utf-8"?>
<a:theme xmlns:a="http://schemas.openxmlformats.org/drawingml/2006/main" name="Picture Divider Slides">
  <a:themeElements>
    <a:clrScheme name="KA_IM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37B4AA"/>
      </a:accent1>
      <a:accent2>
        <a:srgbClr val="6E6E6E"/>
      </a:accent2>
      <a:accent3>
        <a:srgbClr val="8C3291"/>
      </a:accent3>
      <a:accent4>
        <a:srgbClr val="504696"/>
      </a:accent4>
      <a:accent5>
        <a:srgbClr val="C8DC46"/>
      </a:accent5>
      <a:accent6>
        <a:srgbClr val="F05A28"/>
      </a:accent6>
      <a:hlink>
        <a:srgbClr val="37B4AA"/>
      </a:hlink>
      <a:folHlink>
        <a:srgbClr val="37B4AA"/>
      </a:folHlink>
    </a:clrScheme>
    <a:fontScheme name="KA_I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>
          <a:defRPr sz="120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KA IM Template (16-9).potx" id="{1335222F-E557-4D48-AB8C-22EACD775CE9}" vid="{8AB5F4F5-8B0D-4763-AAF2-FAA68960B8AE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lcf76f155ced4ddcb4097134ff3c332f xmlns="0c01b59a-57fe-451a-a521-920014fa47eb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8BC4FCDBE5B4FA469B97E2F947E79" ma:contentTypeVersion="9" ma:contentTypeDescription="Create a new document." ma:contentTypeScope="" ma:versionID="b7b5a0105c5d4748e76bc791dd4b0686">
  <xsd:schema xmlns:xsd="http://www.w3.org/2001/XMLSchema" xmlns:xs="http://www.w3.org/2001/XMLSchema" xmlns:p="http://schemas.microsoft.com/office/2006/metadata/properties" xmlns:ns2="0c01b59a-57fe-451a-a521-920014fa47eb" targetNamespace="http://schemas.microsoft.com/office/2006/metadata/properties" ma:root="true" ma:fieldsID="2f1f7df271c0ef4232b4590994a056cc" ns2:_="">
    <xsd:import namespace="0c01b59a-57fe-451a-a521-920014fa47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01b59a-57fe-451a-a521-920014fa47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e7cde83-ca10-4b41-8e48-9e37cdd8696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1C3A7E-17A1-4FA7-9367-ECE79036997F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0c01b59a-57fe-451a-a521-920014fa47eb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654AB66-3734-4A8F-9932-20360F3A4B9A}"/>
</file>

<file path=customXml/itemProps3.xml><?xml version="1.0" encoding="utf-8"?>
<ds:datastoreItem xmlns:ds="http://schemas.openxmlformats.org/officeDocument/2006/customXml" ds:itemID="{B3755195-4951-4459-B1E4-5861D1C1476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KA IM Template (16-9)</Template>
  <TotalTime>8384</TotalTime>
  <Words>1087</Words>
  <Application>Microsoft Office PowerPoint</Application>
  <PresentationFormat>On-screen Show (16:9)</PresentationFormat>
  <Paragraphs>101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Calibri</vt:lpstr>
      <vt:lpstr>Courier New</vt:lpstr>
      <vt:lpstr>Wingdings</vt:lpstr>
      <vt:lpstr>Logo Slides w/ copyright</vt:lpstr>
      <vt:lpstr>Title Slides</vt:lpstr>
      <vt:lpstr>Content Slides</vt:lpstr>
      <vt:lpstr>Statement Slides</vt:lpstr>
      <vt:lpstr>Divider Slides</vt:lpstr>
      <vt:lpstr>Picture Divider Slides</vt:lpstr>
      <vt:lpstr>PowerPoint Presentation</vt:lpstr>
      <vt:lpstr>Table of Contents</vt:lpstr>
      <vt:lpstr>Installation/Upgrade</vt:lpstr>
      <vt:lpstr>Upgrade</vt:lpstr>
      <vt:lpstr>Changes/Problems Fixed in 7.0.3</vt:lpstr>
      <vt:lpstr>Application Architecture</vt:lpstr>
      <vt:lpstr>Appendix</vt:lpstr>
      <vt:lpstr>Upgrading to Version 7.0.2</vt:lpstr>
      <vt:lpstr>Upgrading to Version 7.0.3  (continued)</vt:lpstr>
      <vt:lpstr>Upgrading to Version 7.0.3  (continued)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Jacqueline N Horn</dc:creator>
  <cp:keywords>Corporate</cp:keywords>
  <dc:description>Built by www.mediasterling.com</dc:description>
  <cp:lastModifiedBy>Kenneth Button</cp:lastModifiedBy>
  <cp:revision>358</cp:revision>
  <dcterms:created xsi:type="dcterms:W3CDTF">2017-08-25T17:11:59Z</dcterms:created>
  <dcterms:modified xsi:type="dcterms:W3CDTF">2026-05-07T20:35:08Z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0x01010021B8BC4FCDBE5B4FA469B97E2F947E79</vt:lpwstr>
  </property>
  <property fmtid="{D5CDD505-2E9C-101B-9397-08002B2CF9AE}" pid="3" name="MSIP_Label_4527aee4-97bb-4fcf-9f82-ba3bf94d35f3_Enabled">
    <vt:lpwstr>true</vt:lpwstr>
  </property>
  <property fmtid="{D5CDD505-2E9C-101B-9397-08002B2CF9AE}" pid="4" name="MSIP_Label_4527aee4-97bb-4fcf-9f82-ba3bf94d35f3_SetDate">
    <vt:lpwstr>2023-05-11T13:34:08Z</vt:lpwstr>
  </property>
  <property fmtid="{D5CDD505-2E9C-101B-9397-08002B2CF9AE}" pid="5" name="MSIP_Label_4527aee4-97bb-4fcf-9f82-ba3bf94d35f3_Method">
    <vt:lpwstr>Privileged</vt:lpwstr>
  </property>
  <property fmtid="{D5CDD505-2E9C-101B-9397-08002B2CF9AE}" pid="6" name="MSIP_Label_4527aee4-97bb-4fcf-9f82-ba3bf94d35f3_Name">
    <vt:lpwstr>Public</vt:lpwstr>
  </property>
  <property fmtid="{D5CDD505-2E9C-101B-9397-08002B2CF9AE}" pid="7" name="MSIP_Label_4527aee4-97bb-4fcf-9f82-ba3bf94d35f3_SiteId">
    <vt:lpwstr>d29b7a9b-6edb-4720-99a8-3c5c6c3eeeb0</vt:lpwstr>
  </property>
  <property fmtid="{D5CDD505-2E9C-101B-9397-08002B2CF9AE}" pid="8" name="MSIP_Label_4527aee4-97bb-4fcf-9f82-ba3bf94d35f3_ActionId">
    <vt:lpwstr>1f3895a2-ed29-49d2-bf87-b81f821e10ec</vt:lpwstr>
  </property>
  <property fmtid="{D5CDD505-2E9C-101B-9397-08002B2CF9AE}" pid="9" name="MSIP_Label_4527aee4-97bb-4fcf-9f82-ba3bf94d35f3_ContentBits">
    <vt:lpwstr>2</vt:lpwstr>
  </property>
  <property fmtid="{D5CDD505-2E9C-101B-9397-08002B2CF9AE}" pid="10" name="ClassificationContentMarkingFooterLocations">
    <vt:lpwstr>Logo Slides w/ copyright:3\Title Slides:3\Content Slides:4\Statement Slides:3\Divider Slides:3\Picture Divider Slides:3</vt:lpwstr>
  </property>
  <property fmtid="{D5CDD505-2E9C-101B-9397-08002B2CF9AE}" pid="11" name="ClassificationContentMarkingFooterText">
    <vt:lpwstr>Public</vt:lpwstr>
  </property>
  <property fmtid="{D5CDD505-2E9C-101B-9397-08002B2CF9AE}" pid="12" name="Order">
    <vt:r8>886700</vt:r8>
  </property>
  <property fmtid="{D5CDD505-2E9C-101B-9397-08002B2CF9AE}" pid="13" name="xd_Signature">
    <vt:bool>false</vt:bool>
  </property>
  <property fmtid="{D5CDD505-2E9C-101B-9397-08002B2CF9AE}" pid="14" name="xd_ProgID">
    <vt:lpwstr/>
  </property>
  <property fmtid="{D5CDD505-2E9C-101B-9397-08002B2CF9AE}" pid="15" name="ComplianceAssetId">
    <vt:lpwstr/>
  </property>
  <property fmtid="{D5CDD505-2E9C-101B-9397-08002B2CF9AE}" pid="16" name="TemplateUrl">
    <vt:lpwstr/>
  </property>
  <property fmtid="{D5CDD505-2E9C-101B-9397-08002B2CF9AE}" pid="17" name="_ExtendedDescription">
    <vt:lpwstr/>
  </property>
  <property fmtid="{D5CDD505-2E9C-101B-9397-08002B2CF9AE}" pid="18" name="TriggerFlowInfo">
    <vt:lpwstr/>
  </property>
  <property fmtid="{D5CDD505-2E9C-101B-9397-08002B2CF9AE}" pid="19" name="MediaServiceImageTags">
    <vt:lpwstr/>
  </property>
</Properties>
</file>