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45" r:id="rId4"/>
    <p:sldMasterId id="2147483905" r:id="rId5"/>
  </p:sldMasterIdLst>
  <p:notesMasterIdLst>
    <p:notesMasterId r:id="rId17"/>
  </p:notesMasterIdLst>
  <p:handoutMasterIdLst>
    <p:handoutMasterId r:id="rId18"/>
  </p:handoutMasterIdLst>
  <p:sldIdLst>
    <p:sldId id="427" r:id="rId6"/>
    <p:sldId id="428" r:id="rId7"/>
    <p:sldId id="463" r:id="rId8"/>
    <p:sldId id="464" r:id="rId9"/>
    <p:sldId id="384" r:id="rId10"/>
    <p:sldId id="465" r:id="rId11"/>
    <p:sldId id="461" r:id="rId12"/>
    <p:sldId id="462" r:id="rId13"/>
    <p:sldId id="399" r:id="rId14"/>
    <p:sldId id="285" r:id="rId15"/>
    <p:sldId id="459" r:id="rId1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5">
          <p15:clr>
            <a:srgbClr val="A4A3A4"/>
          </p15:clr>
        </p15:guide>
        <p15:guide id="2" orient="horz" pos="718">
          <p15:clr>
            <a:srgbClr val="A4A3A4"/>
          </p15:clr>
        </p15:guide>
        <p15:guide id="3" orient="horz" pos="830">
          <p15:clr>
            <a:srgbClr val="A4A3A4"/>
          </p15:clr>
        </p15:guide>
        <p15:guide id="4" orient="horz" pos="2917">
          <p15:clr>
            <a:srgbClr val="A4A3A4"/>
          </p15:clr>
        </p15:guide>
        <p15:guide id="5" orient="horz" pos="1819">
          <p15:clr>
            <a:srgbClr val="A4A3A4"/>
          </p15:clr>
        </p15:guide>
        <p15:guide id="6" orient="horz" pos="1928">
          <p15:clr>
            <a:srgbClr val="A4A3A4"/>
          </p15:clr>
        </p15:guide>
        <p15:guide id="7" pos="5534">
          <p15:clr>
            <a:srgbClr val="A4A3A4"/>
          </p15:clr>
        </p15:guide>
        <p15:guide id="8" pos="226">
          <p15:clr>
            <a:srgbClr val="A4A3A4"/>
          </p15:clr>
        </p15:guide>
        <p15:guide id="9" pos="2824">
          <p15:clr>
            <a:srgbClr val="A4A3A4"/>
          </p15:clr>
        </p15:guide>
        <p15:guide id="10" pos="2937">
          <p15:clr>
            <a:srgbClr val="A4A3A4"/>
          </p15:clr>
        </p15:guide>
        <p15:guide id="11" pos="1472">
          <p15:clr>
            <a:srgbClr val="A4A3A4"/>
          </p15:clr>
        </p15:guide>
        <p15:guide id="12" pos="1582">
          <p15:clr>
            <a:srgbClr val="A4A3A4"/>
          </p15:clr>
        </p15:guide>
        <p15:guide id="13" pos="4180">
          <p15:clr>
            <a:srgbClr val="A4A3A4"/>
          </p15:clr>
        </p15:guide>
        <p15:guide id="14" pos="42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9A12"/>
    <a:srgbClr val="EFAE57"/>
    <a:srgbClr val="EAAD14"/>
    <a:srgbClr val="FFFFCC"/>
    <a:srgbClr val="FFFF99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C769D9-1FCD-4DC4-9B1A-9DFEC700FC9B}" v="32" dt="2026-08-31T12:59:17.7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9" autoAdjust="0"/>
    <p:restoredTop sz="92378" autoAdjust="0"/>
  </p:normalViewPr>
  <p:slideViewPr>
    <p:cSldViewPr snapToGrid="0" snapToObjects="1" showGuides="1">
      <p:cViewPr varScale="1">
        <p:scale>
          <a:sx n="135" d="100"/>
          <a:sy n="135" d="100"/>
        </p:scale>
        <p:origin x="2598" y="48"/>
      </p:cViewPr>
      <p:guideLst>
        <p:guide orient="horz" pos="195"/>
        <p:guide orient="horz" pos="718"/>
        <p:guide orient="horz" pos="830"/>
        <p:guide orient="horz" pos="2917"/>
        <p:guide orient="horz" pos="1819"/>
        <p:guide orient="horz" pos="1928"/>
        <p:guide pos="5534"/>
        <p:guide pos="226"/>
        <p:guide pos="2824"/>
        <p:guide pos="2937"/>
        <p:guide pos="1472"/>
        <p:guide pos="1582"/>
        <p:guide pos="4180"/>
        <p:guide pos="429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neth Button" userId="2670f9198ed69daa" providerId="LiveId" clId="{5A681F5E-8230-4CE1-B96A-21262086F14B}"/>
    <pc:docChg chg="addSld modSld delMainMaster">
      <pc:chgData name="Kenneth Button" userId="2670f9198ed69daa" providerId="LiveId" clId="{5A681F5E-8230-4CE1-B96A-21262086F14B}" dt="2026-08-31T13:07:35.075" v="776" actId="20577"/>
      <pc:docMkLst>
        <pc:docMk/>
      </pc:docMkLst>
      <pc:sldChg chg="modSp mod">
        <pc:chgData name="Kenneth Button" userId="2670f9198ed69daa" providerId="LiveId" clId="{5A681F5E-8230-4CE1-B96A-21262086F14B}" dt="2026-08-31T12:34:04.418" v="235" actId="20577"/>
        <pc:sldMkLst>
          <pc:docMk/>
          <pc:sldMk cId="4036915149" sldId="285"/>
        </pc:sldMkLst>
        <pc:spChg chg="mod">
          <ac:chgData name="Kenneth Button" userId="2670f9198ed69daa" providerId="LiveId" clId="{5A681F5E-8230-4CE1-B96A-21262086F14B}" dt="2026-08-31T12:34:04.418" v="235" actId="20577"/>
          <ac:spMkLst>
            <pc:docMk/>
            <pc:sldMk cId="4036915149" sldId="285"/>
            <ac:spMk id="2" creationId="{00000000-0000-0000-0000-000000000000}"/>
          </ac:spMkLst>
        </pc:spChg>
      </pc:sldChg>
      <pc:sldChg chg="modSp mod">
        <pc:chgData name="Kenneth Button" userId="2670f9198ed69daa" providerId="LiveId" clId="{5A681F5E-8230-4CE1-B96A-21262086F14B}" dt="2026-08-31T12:54:39.805" v="610"/>
        <pc:sldMkLst>
          <pc:docMk/>
          <pc:sldMk cId="3191877962" sldId="384"/>
        </pc:sldMkLst>
        <pc:spChg chg="mod">
          <ac:chgData name="Kenneth Button" userId="2670f9198ed69daa" providerId="LiveId" clId="{5A681F5E-8230-4CE1-B96A-21262086F14B}" dt="2026-08-31T12:32:56.573" v="221" actId="20577"/>
          <ac:spMkLst>
            <pc:docMk/>
            <pc:sldMk cId="3191877962" sldId="384"/>
            <ac:spMk id="2" creationId="{00000000-0000-0000-0000-000000000000}"/>
          </ac:spMkLst>
        </pc:spChg>
        <pc:spChg chg="mod">
          <ac:chgData name="Kenneth Button" userId="2670f9198ed69daa" providerId="LiveId" clId="{5A681F5E-8230-4CE1-B96A-21262086F14B}" dt="2026-08-31T12:54:39.805" v="610"/>
          <ac:spMkLst>
            <pc:docMk/>
            <pc:sldMk cId="3191877962" sldId="384"/>
            <ac:spMk id="4" creationId="{00000000-0000-0000-0000-000000000000}"/>
          </ac:spMkLst>
        </pc:spChg>
      </pc:sldChg>
      <pc:sldChg chg="modSp mod">
        <pc:chgData name="Kenneth Button" userId="2670f9198ed69daa" providerId="LiveId" clId="{5A681F5E-8230-4CE1-B96A-21262086F14B}" dt="2026-08-31T12:33:51.503" v="233" actId="20577"/>
        <pc:sldMkLst>
          <pc:docMk/>
          <pc:sldMk cId="720786173" sldId="399"/>
        </pc:sldMkLst>
        <pc:spChg chg="mod">
          <ac:chgData name="Kenneth Button" userId="2670f9198ed69daa" providerId="LiveId" clId="{5A681F5E-8230-4CE1-B96A-21262086F14B}" dt="2026-08-31T12:33:24.361" v="223" actId="20577"/>
          <ac:spMkLst>
            <pc:docMk/>
            <pc:sldMk cId="720786173" sldId="399"/>
            <ac:spMk id="2" creationId="{00000000-0000-0000-0000-000000000000}"/>
          </ac:spMkLst>
        </pc:spChg>
        <pc:spChg chg="mod">
          <ac:chgData name="Kenneth Button" userId="2670f9198ed69daa" providerId="LiveId" clId="{5A681F5E-8230-4CE1-B96A-21262086F14B}" dt="2026-08-31T12:33:51.503" v="233" actId="20577"/>
          <ac:spMkLst>
            <pc:docMk/>
            <pc:sldMk cId="720786173" sldId="399"/>
            <ac:spMk id="4" creationId="{00000000-0000-0000-0000-000000000000}"/>
          </ac:spMkLst>
        </pc:spChg>
      </pc:sldChg>
      <pc:sldChg chg="modSp mod">
        <pc:chgData name="Kenneth Button" userId="2670f9198ed69daa" providerId="LiveId" clId="{5A681F5E-8230-4CE1-B96A-21262086F14B}" dt="2026-08-31T12:31:34.725" v="193" actId="20577"/>
        <pc:sldMkLst>
          <pc:docMk/>
          <pc:sldMk cId="2504197205" sldId="427"/>
        </pc:sldMkLst>
        <pc:spChg chg="mod">
          <ac:chgData name="Kenneth Button" userId="2670f9198ed69daa" providerId="LiveId" clId="{5A681F5E-8230-4CE1-B96A-21262086F14B}" dt="2026-08-31T12:31:34.725" v="193" actId="20577"/>
          <ac:spMkLst>
            <pc:docMk/>
            <pc:sldMk cId="2504197205" sldId="427"/>
            <ac:spMk id="4" creationId="{00000000-0000-0000-0000-000000000000}"/>
          </ac:spMkLst>
        </pc:spChg>
      </pc:sldChg>
      <pc:sldChg chg="modSp mod">
        <pc:chgData name="Kenneth Button" userId="2670f9198ed69daa" providerId="LiveId" clId="{5A681F5E-8230-4CE1-B96A-21262086F14B}" dt="2026-08-31T13:07:35.075" v="776" actId="20577"/>
        <pc:sldMkLst>
          <pc:docMk/>
          <pc:sldMk cId="3542972146" sldId="428"/>
        </pc:sldMkLst>
        <pc:spChg chg="mod">
          <ac:chgData name="Kenneth Button" userId="2670f9198ed69daa" providerId="LiveId" clId="{5A681F5E-8230-4CE1-B96A-21262086F14B}" dt="2026-08-31T13:07:35.075" v="776" actId="20577"/>
          <ac:spMkLst>
            <pc:docMk/>
            <pc:sldMk cId="3542972146" sldId="428"/>
            <ac:spMk id="4" creationId="{00000000-0000-0000-0000-000000000000}"/>
          </ac:spMkLst>
        </pc:spChg>
      </pc:sldChg>
      <pc:sldChg chg="modSp mod">
        <pc:chgData name="Kenneth Button" userId="2670f9198ed69daa" providerId="LiveId" clId="{5A681F5E-8230-4CE1-B96A-21262086F14B}" dt="2026-08-31T12:34:23.193" v="239" actId="20577"/>
        <pc:sldMkLst>
          <pc:docMk/>
          <pc:sldMk cId="2181351059" sldId="459"/>
        </pc:sldMkLst>
        <pc:spChg chg="mod">
          <ac:chgData name="Kenneth Button" userId="2670f9198ed69daa" providerId="LiveId" clId="{5A681F5E-8230-4CE1-B96A-21262086F14B}" dt="2026-08-31T12:34:15.965" v="237" actId="20577"/>
          <ac:spMkLst>
            <pc:docMk/>
            <pc:sldMk cId="2181351059" sldId="459"/>
            <ac:spMk id="2" creationId="{00000000-0000-0000-0000-000000000000}"/>
          </ac:spMkLst>
        </pc:spChg>
        <pc:spChg chg="mod">
          <ac:chgData name="Kenneth Button" userId="2670f9198ed69daa" providerId="LiveId" clId="{5A681F5E-8230-4CE1-B96A-21262086F14B}" dt="2026-08-31T12:34:23.193" v="239" actId="20577"/>
          <ac:spMkLst>
            <pc:docMk/>
            <pc:sldMk cId="2181351059" sldId="459"/>
            <ac:spMk id="4" creationId="{00000000-0000-0000-0000-000000000000}"/>
          </ac:spMkLst>
        </pc:spChg>
      </pc:sldChg>
      <pc:sldChg chg="modSp mod">
        <pc:chgData name="Kenneth Button" userId="2670f9198ed69daa" providerId="LiveId" clId="{5A681F5E-8230-4CE1-B96A-21262086F14B}" dt="2026-08-31T13:07:22.502" v="759" actId="20577"/>
        <pc:sldMkLst>
          <pc:docMk/>
          <pc:sldMk cId="2329174200" sldId="461"/>
        </pc:sldMkLst>
        <pc:spChg chg="mod">
          <ac:chgData name="Kenneth Button" userId="2670f9198ed69daa" providerId="LiveId" clId="{5A681F5E-8230-4CE1-B96A-21262086F14B}" dt="2026-08-31T13:07:22.502" v="759" actId="20577"/>
          <ac:spMkLst>
            <pc:docMk/>
            <pc:sldMk cId="2329174200" sldId="461"/>
            <ac:spMk id="2" creationId="{00000000-0000-0000-0000-000000000000}"/>
          </ac:spMkLst>
        </pc:spChg>
        <pc:spChg chg="mod">
          <ac:chgData name="Kenneth Button" userId="2670f9198ed69daa" providerId="LiveId" clId="{5A681F5E-8230-4CE1-B96A-21262086F14B}" dt="2026-08-31T13:00:44.164" v="713" actId="20577"/>
          <ac:spMkLst>
            <pc:docMk/>
            <pc:sldMk cId="2329174200" sldId="461"/>
            <ac:spMk id="4" creationId="{00000000-0000-0000-0000-000000000000}"/>
          </ac:spMkLst>
        </pc:spChg>
      </pc:sldChg>
      <pc:sldChg chg="modSp mod">
        <pc:chgData name="Kenneth Button" userId="2670f9198ed69daa" providerId="LiveId" clId="{5A681F5E-8230-4CE1-B96A-21262086F14B}" dt="2026-08-31T12:32:12.713" v="208" actId="20577"/>
        <pc:sldMkLst>
          <pc:docMk/>
          <pc:sldMk cId="1367581724" sldId="463"/>
        </pc:sldMkLst>
        <pc:spChg chg="mod">
          <ac:chgData name="Kenneth Button" userId="2670f9198ed69daa" providerId="LiveId" clId="{5A681F5E-8230-4CE1-B96A-21262086F14B}" dt="2026-08-31T12:32:12.713" v="208" actId="20577"/>
          <ac:spMkLst>
            <pc:docMk/>
            <pc:sldMk cId="1367581724" sldId="463"/>
            <ac:spMk id="3" creationId="{995CC658-0AF6-2E56-8608-C337544FE0F8}"/>
          </ac:spMkLst>
        </pc:spChg>
      </pc:sldChg>
      <pc:sldChg chg="modSp mod">
        <pc:chgData name="Kenneth Button" userId="2670f9198ed69daa" providerId="LiveId" clId="{5A681F5E-8230-4CE1-B96A-21262086F14B}" dt="2026-08-31T12:32:44.823" v="219" actId="20577"/>
        <pc:sldMkLst>
          <pc:docMk/>
          <pc:sldMk cId="3401456342" sldId="464"/>
        </pc:sldMkLst>
        <pc:spChg chg="mod">
          <ac:chgData name="Kenneth Button" userId="2670f9198ed69daa" providerId="LiveId" clId="{5A681F5E-8230-4CE1-B96A-21262086F14B}" dt="2026-08-31T12:32:44.823" v="219" actId="20577"/>
          <ac:spMkLst>
            <pc:docMk/>
            <pc:sldMk cId="3401456342" sldId="464"/>
            <ac:spMk id="3" creationId="{150A723C-4368-D801-C336-AAA3B17B25BF}"/>
          </ac:spMkLst>
        </pc:spChg>
      </pc:sldChg>
      <pc:sldChg chg="modSp add mod">
        <pc:chgData name="Kenneth Button" userId="2670f9198ed69daa" providerId="LiveId" clId="{5A681F5E-8230-4CE1-B96A-21262086F14B}" dt="2026-08-31T12:59:19.311" v="703" actId="5793"/>
        <pc:sldMkLst>
          <pc:docMk/>
          <pc:sldMk cId="1448691748" sldId="465"/>
        </pc:sldMkLst>
        <pc:spChg chg="mod">
          <ac:chgData name="Kenneth Button" userId="2670f9198ed69daa" providerId="LiveId" clId="{5A681F5E-8230-4CE1-B96A-21262086F14B}" dt="2026-08-31T12:53:19.571" v="581" actId="20577"/>
          <ac:spMkLst>
            <pc:docMk/>
            <pc:sldMk cId="1448691748" sldId="465"/>
            <ac:spMk id="2" creationId="{06EA57A7-2639-1DF6-C681-D7C8E0B3990F}"/>
          </ac:spMkLst>
        </pc:spChg>
        <pc:spChg chg="mod">
          <ac:chgData name="Kenneth Button" userId="2670f9198ed69daa" providerId="LiveId" clId="{5A681F5E-8230-4CE1-B96A-21262086F14B}" dt="2026-08-31T12:59:19.311" v="703" actId="5793"/>
          <ac:spMkLst>
            <pc:docMk/>
            <pc:sldMk cId="1448691748" sldId="465"/>
            <ac:spMk id="4" creationId="{C52CE17A-0B43-D7BD-7C81-77C30AFA50A8}"/>
          </ac:spMkLst>
        </pc:spChg>
      </pc:sldChg>
      <pc:sldMasterChg chg="del delSldLayout">
        <pc:chgData name="Kenneth Button" userId="2670f9198ed69daa" providerId="LiveId" clId="{5A681F5E-8230-4CE1-B96A-21262086F14B}" dt="2026-08-31T12:31:43.378" v="196"/>
        <pc:sldMasterMkLst>
          <pc:docMk/>
          <pc:sldMasterMk cId="2424515318" sldId="2147483875"/>
        </pc:sldMasterMkLst>
        <pc:sldLayoutChg chg="del">
          <pc:chgData name="Kenneth Button" userId="2670f9198ed69daa" providerId="LiveId" clId="{5A681F5E-8230-4CE1-B96A-21262086F14B}" dt="2026-08-31T12:31:43.378" v="196"/>
          <pc:sldLayoutMkLst>
            <pc:docMk/>
            <pc:sldMasterMk cId="2424515318" sldId="2147483875"/>
            <pc:sldLayoutMk cId="3443201526" sldId="2147483878"/>
          </pc:sldLayoutMkLst>
        </pc:sldLayoutChg>
        <pc:sldLayoutChg chg="del">
          <pc:chgData name="Kenneth Button" userId="2670f9198ed69daa" providerId="LiveId" clId="{5A681F5E-8230-4CE1-B96A-21262086F14B}" dt="2026-08-31T12:31:43.378" v="196"/>
          <pc:sldLayoutMkLst>
            <pc:docMk/>
            <pc:sldMasterMk cId="2424515318" sldId="2147483875"/>
            <pc:sldLayoutMk cId="1245894042" sldId="2147483879"/>
          </pc:sldLayoutMkLst>
        </pc:sldLayoutChg>
        <pc:sldLayoutChg chg="del">
          <pc:chgData name="Kenneth Button" userId="2670f9198ed69daa" providerId="LiveId" clId="{5A681F5E-8230-4CE1-B96A-21262086F14B}" dt="2026-08-31T12:31:43.378" v="196"/>
          <pc:sldLayoutMkLst>
            <pc:docMk/>
            <pc:sldMasterMk cId="2424515318" sldId="2147483875"/>
            <pc:sldLayoutMk cId="3442230711" sldId="2147484049"/>
          </pc:sldLayoutMkLst>
        </pc:sldLayoutChg>
        <pc:sldLayoutChg chg="del">
          <pc:chgData name="Kenneth Button" userId="2670f9198ed69daa" providerId="LiveId" clId="{5A681F5E-8230-4CE1-B96A-21262086F14B}" dt="2026-08-31T12:31:43.378" v="196"/>
          <pc:sldLayoutMkLst>
            <pc:docMk/>
            <pc:sldMasterMk cId="2424515318" sldId="2147483875"/>
            <pc:sldLayoutMk cId="2662382111" sldId="2147484050"/>
          </pc:sldLayoutMkLst>
        </pc:sldLayoutChg>
      </pc:sldMasterChg>
      <pc:sldMasterChg chg="del delSldLayout">
        <pc:chgData name="Kenneth Button" userId="2670f9198ed69daa" providerId="LiveId" clId="{5A681F5E-8230-4CE1-B96A-21262086F14B}" dt="2026-08-31T12:31:43.378" v="196"/>
        <pc:sldMasterMkLst>
          <pc:docMk/>
          <pc:sldMasterMk cId="86159865" sldId="2147483935"/>
        </pc:sldMasterMkLst>
        <pc:sldLayoutChg chg="del">
          <pc:chgData name="Kenneth Button" userId="2670f9198ed69daa" providerId="LiveId" clId="{5A681F5E-8230-4CE1-B96A-21262086F14B}" dt="2026-08-31T12:31:43.378" v="196"/>
          <pc:sldLayoutMkLst>
            <pc:docMk/>
            <pc:sldMasterMk cId="86159865" sldId="2147483935"/>
            <pc:sldLayoutMk cId="2550714904" sldId="2147483961"/>
          </pc:sldLayoutMkLst>
        </pc:sldLayoutChg>
        <pc:sldLayoutChg chg="del">
          <pc:chgData name="Kenneth Button" userId="2670f9198ed69daa" providerId="LiveId" clId="{5A681F5E-8230-4CE1-B96A-21262086F14B}" dt="2026-08-31T12:31:43.378" v="196"/>
          <pc:sldLayoutMkLst>
            <pc:docMk/>
            <pc:sldMasterMk cId="86159865" sldId="2147483935"/>
            <pc:sldLayoutMk cId="546501596" sldId="2147483962"/>
          </pc:sldLayoutMkLst>
        </pc:sldLayoutChg>
        <pc:sldLayoutChg chg="del">
          <pc:chgData name="Kenneth Button" userId="2670f9198ed69daa" providerId="LiveId" clId="{5A681F5E-8230-4CE1-B96A-21262086F14B}" dt="2026-08-31T12:31:43.378" v="196"/>
          <pc:sldLayoutMkLst>
            <pc:docMk/>
            <pc:sldMasterMk cId="86159865" sldId="2147483935"/>
            <pc:sldLayoutMk cId="2051316520" sldId="2147483963"/>
          </pc:sldLayoutMkLst>
        </pc:sldLayoutChg>
        <pc:sldLayoutChg chg="del">
          <pc:chgData name="Kenneth Button" userId="2670f9198ed69daa" providerId="LiveId" clId="{5A681F5E-8230-4CE1-B96A-21262086F14B}" dt="2026-08-31T12:31:43.378" v="196"/>
          <pc:sldLayoutMkLst>
            <pc:docMk/>
            <pc:sldMasterMk cId="86159865" sldId="2147483935"/>
            <pc:sldLayoutMk cId="847807990" sldId="2147483964"/>
          </pc:sldLayoutMkLst>
        </pc:sldLayoutChg>
      </pc:sldMasterChg>
      <pc:sldMasterChg chg="del delSldLayout">
        <pc:chgData name="Kenneth Button" userId="2670f9198ed69daa" providerId="LiveId" clId="{5A681F5E-8230-4CE1-B96A-21262086F14B}" dt="2026-08-31T12:31:43.378" v="196"/>
        <pc:sldMasterMkLst>
          <pc:docMk/>
          <pc:sldMasterMk cId="3969522065" sldId="2147483965"/>
        </pc:sldMasterMkLst>
        <pc:sldLayoutChg chg="del">
          <pc:chgData name="Kenneth Button" userId="2670f9198ed69daa" providerId="LiveId" clId="{5A681F5E-8230-4CE1-B96A-21262086F14B}" dt="2026-08-31T12:31:43.378" v="196"/>
          <pc:sldLayoutMkLst>
            <pc:docMk/>
            <pc:sldMasterMk cId="3969522065" sldId="2147483965"/>
            <pc:sldLayoutMk cId="2018172256" sldId="2147483980"/>
          </pc:sldLayoutMkLst>
        </pc:sldLayoutChg>
        <pc:sldLayoutChg chg="del">
          <pc:chgData name="Kenneth Button" userId="2670f9198ed69daa" providerId="LiveId" clId="{5A681F5E-8230-4CE1-B96A-21262086F14B}" dt="2026-08-31T12:31:43.378" v="196"/>
          <pc:sldLayoutMkLst>
            <pc:docMk/>
            <pc:sldMasterMk cId="3969522065" sldId="2147483965"/>
            <pc:sldLayoutMk cId="2750563402" sldId="2147483981"/>
          </pc:sldLayoutMkLst>
        </pc:sldLayoutChg>
        <pc:sldLayoutChg chg="del">
          <pc:chgData name="Kenneth Button" userId="2670f9198ed69daa" providerId="LiveId" clId="{5A681F5E-8230-4CE1-B96A-21262086F14B}" dt="2026-08-31T12:31:43.378" v="196"/>
          <pc:sldLayoutMkLst>
            <pc:docMk/>
            <pc:sldMasterMk cId="3969522065" sldId="2147483965"/>
            <pc:sldLayoutMk cId="3495760993" sldId="2147483982"/>
          </pc:sldLayoutMkLst>
        </pc:sldLayoutChg>
        <pc:sldLayoutChg chg="del">
          <pc:chgData name="Kenneth Button" userId="2670f9198ed69daa" providerId="LiveId" clId="{5A681F5E-8230-4CE1-B96A-21262086F14B}" dt="2026-08-31T12:31:43.378" v="196"/>
          <pc:sldLayoutMkLst>
            <pc:docMk/>
            <pc:sldMasterMk cId="3969522065" sldId="2147483965"/>
            <pc:sldLayoutMk cId="1594427817" sldId="2147483984"/>
          </pc:sldLayoutMkLst>
        </pc:sldLayoutChg>
      </pc:sldMasterChg>
      <pc:sldMasterChg chg="del delSldLayout">
        <pc:chgData name="Kenneth Button" userId="2670f9198ed69daa" providerId="LiveId" clId="{5A681F5E-8230-4CE1-B96A-21262086F14B}" dt="2026-08-31T12:31:43.378" v="196"/>
        <pc:sldMasterMkLst>
          <pc:docMk/>
          <pc:sldMasterMk cId="3870543436" sldId="2147483995"/>
        </pc:sldMasterMkLst>
        <pc:sldLayoutChg chg="del">
          <pc:chgData name="Kenneth Button" userId="2670f9198ed69daa" providerId="LiveId" clId="{5A681F5E-8230-4CE1-B96A-21262086F14B}" dt="2026-08-31T12:31:43.378" v="196"/>
          <pc:sldLayoutMkLst>
            <pc:docMk/>
            <pc:sldMasterMk cId="3870543436" sldId="2147483995"/>
            <pc:sldLayoutMk cId="1376455476" sldId="214748404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815997E-05E4-404D-83EA-C853234573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5DAF11-19B7-49A7-9DCB-A8C05A3690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04279-8E6F-41C1-8B2B-09BEE9188A2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FB9707-45DB-447B-A02B-1CF2021FD7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370BC1-1710-425A-ABA3-D4EEE25C89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68D2B-B77D-4517-8413-FA998754C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048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D62F4-E436-4393-8C0B-BFF308328EE4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2A43E-6E40-4C5C-8053-20911FED85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270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45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89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D28F2-6CEA-9183-E601-F1072FC64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463F27-F4B0-64CE-9F43-CDE19E851C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BDDBB2-C0E4-0D1F-C83C-6EF50367B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357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Black w/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2485979" y="4416137"/>
            <a:ext cx="4206240" cy="662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2018 Kodak Alaris Inc.</a:t>
            </a:r>
          </a:p>
          <a:p>
            <a:pPr algn="ctr"/>
            <a:r>
              <a:rPr lang="en-US" sz="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TM/MC/MR: Alaris</a:t>
            </a:r>
          </a:p>
          <a:p>
            <a:pPr algn="ctr"/>
            <a:r>
              <a:rPr lang="en-US" sz="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The Kodak trademark and trade dress are used under license from Eastman Kodak Company.</a:t>
            </a:r>
          </a:p>
          <a:p>
            <a:pPr algn="ctr"/>
            <a:r>
              <a:rPr lang="en-US" sz="7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All trademarks and trade names used are the property of their respective holders.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CF5AA0-92AA-4F71-A1D1-44EAB6ABF3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85899" y="1885122"/>
            <a:ext cx="1997602" cy="137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47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59999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25103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620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9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8112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359999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25103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620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68112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90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8" name="Picture Placeholder 5"/>
          <p:cNvSpPr>
            <a:spLocks noGrp="1" noChangeAspect="1"/>
          </p:cNvSpPr>
          <p:nvPr>
            <p:ph type="pic" sz="quarter" idx="46" hasCustomPrompt="1"/>
          </p:nvPr>
        </p:nvSpPr>
        <p:spPr>
          <a:xfrm>
            <a:off x="1435659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69" name="Picture Placeholder 5"/>
          <p:cNvSpPr>
            <a:spLocks noGrp="1" noChangeAspect="1"/>
          </p:cNvSpPr>
          <p:nvPr>
            <p:ph type="pic" sz="quarter" idx="47" hasCustomPrompt="1"/>
          </p:nvPr>
        </p:nvSpPr>
        <p:spPr>
          <a:xfrm>
            <a:off x="2511318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0" name="Picture Placeholder 5"/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3586977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1" name="Picture Placeholder 5"/>
          <p:cNvSpPr>
            <a:spLocks noGrp="1" noChangeAspect="1"/>
          </p:cNvSpPr>
          <p:nvPr>
            <p:ph type="pic" sz="quarter" idx="49" hasCustomPrompt="1"/>
          </p:nvPr>
        </p:nvSpPr>
        <p:spPr>
          <a:xfrm>
            <a:off x="4662636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2" name="Picture Placeholder 5"/>
          <p:cNvSpPr>
            <a:spLocks noGrp="1" noChangeAspect="1"/>
          </p:cNvSpPr>
          <p:nvPr>
            <p:ph type="pic" sz="quarter" idx="50" hasCustomPrompt="1"/>
          </p:nvPr>
        </p:nvSpPr>
        <p:spPr>
          <a:xfrm>
            <a:off x="5738295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3" name="Picture Placeholder 5"/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813954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4" name="Picture Placeholder 5"/>
          <p:cNvSpPr>
            <a:spLocks noGrp="1" noChangeAspect="1"/>
          </p:cNvSpPr>
          <p:nvPr>
            <p:ph type="pic" sz="quarter" idx="52" hasCustomPrompt="1"/>
          </p:nvPr>
        </p:nvSpPr>
        <p:spPr>
          <a:xfrm>
            <a:off x="7889611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5" name="Text Placeholder 17"/>
          <p:cNvSpPr>
            <a:spLocks noGrp="1"/>
          </p:cNvSpPr>
          <p:nvPr>
            <p:ph type="body" sz="quarter" idx="53" hasCustomPrompt="1"/>
          </p:nvPr>
        </p:nvSpPr>
        <p:spPr>
          <a:xfrm>
            <a:off x="1435659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76" name="Text Placeholder 17"/>
          <p:cNvSpPr>
            <a:spLocks noGrp="1"/>
          </p:cNvSpPr>
          <p:nvPr>
            <p:ph type="body" sz="quarter" idx="54" hasCustomPrompt="1"/>
          </p:nvPr>
        </p:nvSpPr>
        <p:spPr>
          <a:xfrm>
            <a:off x="2511318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77" name="Text Placeholder 17"/>
          <p:cNvSpPr>
            <a:spLocks noGrp="1"/>
          </p:cNvSpPr>
          <p:nvPr>
            <p:ph type="body" sz="quarter" idx="55" hasCustomPrompt="1"/>
          </p:nvPr>
        </p:nvSpPr>
        <p:spPr>
          <a:xfrm>
            <a:off x="3586977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78" name="Text Placeholder 17"/>
          <p:cNvSpPr>
            <a:spLocks noGrp="1"/>
          </p:cNvSpPr>
          <p:nvPr>
            <p:ph type="body" sz="quarter" idx="56" hasCustomPrompt="1"/>
          </p:nvPr>
        </p:nvSpPr>
        <p:spPr>
          <a:xfrm>
            <a:off x="4662636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79" name="Text Placeholder 17"/>
          <p:cNvSpPr>
            <a:spLocks noGrp="1"/>
          </p:cNvSpPr>
          <p:nvPr>
            <p:ph type="body" sz="quarter" idx="57" hasCustomPrompt="1"/>
          </p:nvPr>
        </p:nvSpPr>
        <p:spPr>
          <a:xfrm>
            <a:off x="5738295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0" name="Text Placeholder 17"/>
          <p:cNvSpPr>
            <a:spLocks noGrp="1"/>
          </p:cNvSpPr>
          <p:nvPr>
            <p:ph type="body" sz="quarter" idx="58" hasCustomPrompt="1"/>
          </p:nvPr>
        </p:nvSpPr>
        <p:spPr>
          <a:xfrm>
            <a:off x="6813954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1" name="Text Placeholder 17"/>
          <p:cNvSpPr>
            <a:spLocks noGrp="1"/>
          </p:cNvSpPr>
          <p:nvPr>
            <p:ph type="body" sz="quarter" idx="59" hasCustomPrompt="1"/>
          </p:nvPr>
        </p:nvSpPr>
        <p:spPr>
          <a:xfrm>
            <a:off x="7889611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2" name="Picture Placeholder 5"/>
          <p:cNvSpPr>
            <a:spLocks noGrp="1" noChangeAspect="1"/>
          </p:cNvSpPr>
          <p:nvPr>
            <p:ph type="pic" sz="quarter" idx="60" hasCustomPrompt="1"/>
          </p:nvPr>
        </p:nvSpPr>
        <p:spPr>
          <a:xfrm>
            <a:off x="7889611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83" name="Text Placeholder 17"/>
          <p:cNvSpPr>
            <a:spLocks noGrp="1"/>
          </p:cNvSpPr>
          <p:nvPr>
            <p:ph type="body" sz="quarter" idx="61" hasCustomPrompt="1"/>
          </p:nvPr>
        </p:nvSpPr>
        <p:spPr>
          <a:xfrm>
            <a:off x="7889611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4" name="Picture Placeholder 5"/>
          <p:cNvSpPr>
            <a:spLocks noGrp="1" noChangeAspect="1"/>
          </p:cNvSpPr>
          <p:nvPr>
            <p:ph type="pic" sz="quarter" idx="62" hasCustomPrompt="1"/>
          </p:nvPr>
        </p:nvSpPr>
        <p:spPr>
          <a:xfrm>
            <a:off x="6813954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85" name="Text Placeholder 17"/>
          <p:cNvSpPr>
            <a:spLocks noGrp="1"/>
          </p:cNvSpPr>
          <p:nvPr>
            <p:ph type="body" sz="quarter" idx="63" hasCustomPrompt="1"/>
          </p:nvPr>
        </p:nvSpPr>
        <p:spPr>
          <a:xfrm>
            <a:off x="6813954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6" name="Picture Placeholder 5"/>
          <p:cNvSpPr>
            <a:spLocks noGrp="1" noChangeAspect="1"/>
          </p:cNvSpPr>
          <p:nvPr>
            <p:ph type="pic" sz="quarter" idx="64" hasCustomPrompt="1"/>
          </p:nvPr>
        </p:nvSpPr>
        <p:spPr>
          <a:xfrm>
            <a:off x="5738295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87" name="Text Placeholder 17"/>
          <p:cNvSpPr>
            <a:spLocks noGrp="1"/>
          </p:cNvSpPr>
          <p:nvPr>
            <p:ph type="body" sz="quarter" idx="65" hasCustomPrompt="1"/>
          </p:nvPr>
        </p:nvSpPr>
        <p:spPr>
          <a:xfrm>
            <a:off x="5738295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8" name="Picture Placeholder 5"/>
          <p:cNvSpPr>
            <a:spLocks noGrp="1" noChangeAspect="1"/>
          </p:cNvSpPr>
          <p:nvPr>
            <p:ph type="pic" sz="quarter" idx="66" hasCustomPrompt="1"/>
          </p:nvPr>
        </p:nvSpPr>
        <p:spPr>
          <a:xfrm>
            <a:off x="4662636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89" name="Text Placeholder 17"/>
          <p:cNvSpPr>
            <a:spLocks noGrp="1"/>
          </p:cNvSpPr>
          <p:nvPr>
            <p:ph type="body" sz="quarter" idx="67" hasCustomPrompt="1"/>
          </p:nvPr>
        </p:nvSpPr>
        <p:spPr>
          <a:xfrm>
            <a:off x="4662636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0" name="Picture Placeholder 5"/>
          <p:cNvSpPr>
            <a:spLocks noGrp="1" noChangeAspect="1"/>
          </p:cNvSpPr>
          <p:nvPr>
            <p:ph type="pic" sz="quarter" idx="68" hasCustomPrompt="1"/>
          </p:nvPr>
        </p:nvSpPr>
        <p:spPr>
          <a:xfrm>
            <a:off x="3586977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1" name="Text Placeholder 17"/>
          <p:cNvSpPr>
            <a:spLocks noGrp="1"/>
          </p:cNvSpPr>
          <p:nvPr>
            <p:ph type="body" sz="quarter" idx="69" hasCustomPrompt="1"/>
          </p:nvPr>
        </p:nvSpPr>
        <p:spPr>
          <a:xfrm>
            <a:off x="3586977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2" name="Picture Placeholder 5"/>
          <p:cNvSpPr>
            <a:spLocks noGrp="1" noChangeAspect="1"/>
          </p:cNvSpPr>
          <p:nvPr>
            <p:ph type="pic" sz="quarter" idx="70" hasCustomPrompt="1"/>
          </p:nvPr>
        </p:nvSpPr>
        <p:spPr>
          <a:xfrm>
            <a:off x="2511318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3" name="Text Placeholder 17"/>
          <p:cNvSpPr>
            <a:spLocks noGrp="1"/>
          </p:cNvSpPr>
          <p:nvPr>
            <p:ph type="body" sz="quarter" idx="71" hasCustomPrompt="1"/>
          </p:nvPr>
        </p:nvSpPr>
        <p:spPr>
          <a:xfrm>
            <a:off x="2511318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4" name="Picture Placeholder 5"/>
          <p:cNvSpPr>
            <a:spLocks noGrp="1" noChangeAspect="1"/>
          </p:cNvSpPr>
          <p:nvPr>
            <p:ph type="pic" sz="quarter" idx="72" hasCustomPrompt="1"/>
          </p:nvPr>
        </p:nvSpPr>
        <p:spPr>
          <a:xfrm>
            <a:off x="1435659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5" name="Text Placeholder 17"/>
          <p:cNvSpPr>
            <a:spLocks noGrp="1"/>
          </p:cNvSpPr>
          <p:nvPr>
            <p:ph type="body" sz="quarter" idx="73" hasCustomPrompt="1"/>
          </p:nvPr>
        </p:nvSpPr>
        <p:spPr>
          <a:xfrm>
            <a:off x="1435659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6" name="Picture Placeholder 5"/>
          <p:cNvSpPr>
            <a:spLocks noGrp="1" noChangeAspect="1"/>
          </p:cNvSpPr>
          <p:nvPr>
            <p:ph type="pic" sz="quarter" idx="74" hasCustomPrompt="1"/>
          </p:nvPr>
        </p:nvSpPr>
        <p:spPr>
          <a:xfrm>
            <a:off x="360000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7" name="Text Placeholder 17"/>
          <p:cNvSpPr>
            <a:spLocks noGrp="1"/>
          </p:cNvSpPr>
          <p:nvPr>
            <p:ph type="body" sz="quarter" idx="75" hasCustomPrompt="1"/>
          </p:nvPr>
        </p:nvSpPr>
        <p:spPr>
          <a:xfrm>
            <a:off x="360000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8" name="Picture Placeholder 5"/>
          <p:cNvSpPr>
            <a:spLocks noGrp="1" noChangeAspect="1"/>
          </p:cNvSpPr>
          <p:nvPr>
            <p:ph type="pic" sz="quarter" idx="76" hasCustomPrompt="1"/>
          </p:nvPr>
        </p:nvSpPr>
        <p:spPr>
          <a:xfrm>
            <a:off x="360000" y="1317992"/>
            <a:ext cx="893626" cy="892800"/>
          </a:xfrm>
        </p:spPr>
        <p:txBody>
          <a:bodyPr/>
          <a:lstStyle>
            <a:lvl1pPr>
              <a:defRPr sz="900" baseline="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9" name="Text Placeholder 17"/>
          <p:cNvSpPr>
            <a:spLocks noGrp="1"/>
          </p:cNvSpPr>
          <p:nvPr>
            <p:ph type="body" sz="quarter" idx="77" hasCustomPrompt="1"/>
          </p:nvPr>
        </p:nvSpPr>
        <p:spPr>
          <a:xfrm>
            <a:off x="360000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408346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2196634"/>
            <a:ext cx="6934200" cy="857250"/>
          </a:xfrm>
        </p:spPr>
        <p:txBody>
          <a:bodyPr/>
          <a:lstStyle>
            <a:lvl1pPr>
              <a:defRPr sz="28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81188" y="3090863"/>
            <a:ext cx="6248400" cy="1314450"/>
          </a:xfrm>
        </p:spPr>
        <p:txBody>
          <a:bodyPr/>
          <a:lstStyle>
            <a:lvl1pPr marL="0" indent="45244">
              <a:buFontTx/>
              <a:buNone/>
              <a:defRPr sz="1500"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03C2A06E-D3B3-437B-B7DA-B812014389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34209" y="4925844"/>
            <a:ext cx="2895600" cy="9000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250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25400"/>
            <a:ext cx="7086600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55981D-6575-477C-8DC0-1AA7582109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E53B7-203F-5428-7141-E10839688B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7713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634209" y="4925844"/>
            <a:ext cx="2895600" cy="9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360000" y="4925844"/>
            <a:ext cx="261257" cy="90000"/>
          </a:xfrm>
        </p:spPr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8424000" cy="3313219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103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4122000" cy="3313219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662000" y="1317993"/>
            <a:ext cx="41220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739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Up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2509200" y="1317993"/>
            <a:ext cx="62712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458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25092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62000" y="1317993"/>
            <a:ext cx="41220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864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Up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41220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661999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68112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842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25092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620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9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8112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292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Up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41220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60000" y="3060000"/>
            <a:ext cx="41220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62000" y="1317993"/>
            <a:ext cx="41220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2000" y="3060000"/>
            <a:ext cx="41220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57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14364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5856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57384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35" name="Content Placeholder 9"/>
          <p:cNvSpPr>
            <a:spLocks noGrp="1"/>
          </p:cNvSpPr>
          <p:nvPr>
            <p:ph sz="quarter" idx="15" hasCustomPrompt="1"/>
          </p:nvPr>
        </p:nvSpPr>
        <p:spPr>
          <a:xfrm>
            <a:off x="14364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36" name="Content Placeholder 11"/>
          <p:cNvSpPr>
            <a:spLocks noGrp="1"/>
          </p:cNvSpPr>
          <p:nvPr>
            <p:ph sz="quarter" idx="16" hasCustomPrompt="1"/>
          </p:nvPr>
        </p:nvSpPr>
        <p:spPr>
          <a:xfrm>
            <a:off x="35856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37" name="Content Placeholder 9"/>
          <p:cNvSpPr>
            <a:spLocks noGrp="1"/>
          </p:cNvSpPr>
          <p:nvPr>
            <p:ph sz="quarter" idx="17" hasCustomPrompt="1"/>
          </p:nvPr>
        </p:nvSpPr>
        <p:spPr>
          <a:xfrm>
            <a:off x="57384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</p:txBody>
      </p:sp>
    </p:spTree>
    <p:extLst>
      <p:ext uri="{BB962C8B-B14F-4D97-AF65-F5344CB8AC3E}">
        <p14:creationId xmlns:p14="http://schemas.microsoft.com/office/powerpoint/2010/main" val="2743373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file:////Users/timothymccann/Documents/Kodak/Alaris/Revised%20Alaris%20Logo%20Project/Alaris-a%20Kodak%20Alaris%20business/Alaris-a%20Kodak%20Alaris%20business-B.png" TargetMode="Externa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3B06C4-F71D-8A48-96FA-6EE6403C54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CF52C1B0-16B4-314D-BEDD-C25A48EED7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9ACE93-5189-45E6-B422-C8A315A1C5BE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10607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767CB2-3FCA-C646-8EA6-9DE33554B2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r:link="rId15"/>
          <a:srcRect l="12490" t="19737" r="13568" b="22309"/>
          <a:stretch>
            <a:fillRect/>
          </a:stretch>
        </p:blipFill>
        <p:spPr>
          <a:xfrm>
            <a:off x="8156575" y="4660900"/>
            <a:ext cx="666749" cy="3599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2012D6-7314-4097-BF41-19DF5E84CC04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84956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4051" r:id="rId11"/>
    <p:sldLayoutId id="2147484052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kodakalaris.com/go/captureprodownload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kodakalaris/com/go/captureprodownload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dakalaris.com/go/captureprodownload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dakalaris.com/go/captureprodownload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kodakalaris.com/go/captureprodownload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7468" y="1788705"/>
            <a:ext cx="72373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Calibri" pitchFamily="34" charset="0"/>
              </a:rPr>
              <a:t>Capture Pro Software and Capture Pro Limited Edition</a:t>
            </a:r>
          </a:p>
          <a:p>
            <a:pPr algn="ctr"/>
            <a:r>
              <a:rPr lang="en-US" sz="2400" b="1" dirty="0">
                <a:latin typeface="Calibri" pitchFamily="34" charset="0"/>
              </a:rPr>
              <a:t>Version 7.0.4</a:t>
            </a:r>
          </a:p>
          <a:p>
            <a:pPr algn="ctr"/>
            <a:br>
              <a:rPr lang="en-US" sz="2400" b="1" dirty="0">
                <a:latin typeface="Calibri" pitchFamily="34" charset="0"/>
              </a:rPr>
            </a:br>
            <a:r>
              <a:rPr lang="en-US" sz="2400" b="1" dirty="0">
                <a:latin typeface="Calibri" pitchFamily="34" charset="0"/>
              </a:rPr>
              <a:t>Release Notes</a:t>
            </a:r>
          </a:p>
        </p:txBody>
      </p:sp>
      <p:pic>
        <p:nvPicPr>
          <p:cNvPr id="3" name="Picture 2" descr="A black background with red text&#10;&#10;Description automatically generated with low confidence">
            <a:extLst>
              <a:ext uri="{FF2B5EF4-FFF2-40B4-BE49-F238E27FC236}">
                <a16:creationId xmlns:a16="http://schemas.microsoft.com/office/drawing/2014/main" id="{4078E89E-2E6D-CA3D-1973-A985FD89A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123" y="4328093"/>
            <a:ext cx="952633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97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093" y="446256"/>
            <a:ext cx="64008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Upgrading to Version 7.0.4  </a:t>
            </a:r>
            <a:r>
              <a:rPr lang="en-US" sz="1800" b="1" dirty="0">
                <a:latin typeface="Calibri" pitchFamily="34" charset="0"/>
              </a:rPr>
              <a:t>(continued)</a:t>
            </a:r>
            <a:endParaRPr lang="en-US" sz="2400" b="1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6094" y="1000076"/>
            <a:ext cx="7487152" cy="3532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  <a:buClr>
                <a:srgbClr val="666666"/>
              </a:buClr>
              <a:defRPr/>
            </a:pPr>
            <a:r>
              <a:rPr lang="en-US" sz="2000" b="1" kern="0" dirty="0">
                <a:solidFill>
                  <a:schemeClr val="accent1"/>
                </a:solidFill>
                <a:latin typeface="Calibri"/>
              </a:rPr>
              <a:t>Upgrading Network Edition Installations</a:t>
            </a:r>
          </a:p>
          <a:p>
            <a:pPr marL="176213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latin typeface="Calibri"/>
              </a:rPr>
              <a:t>Capture Pro Version 7.0 is a 64-bit application. Therefore, the PC operating system on the NE Client workstations must be 64-bit in order to upgrade.</a:t>
            </a:r>
          </a:p>
          <a:p>
            <a:pPr marL="176213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rgbClr val="808080"/>
                </a:solidFill>
                <a:latin typeface="Calibri"/>
              </a:rPr>
              <a:t>Both the NE Server and the NE Client workstations must be upgraded to Version 7.0 at the same time.</a:t>
            </a:r>
          </a:p>
          <a:p>
            <a:pPr marL="427435" lvl="2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You cannot run a Version 6.2 client workstation with a Version 7.0 NE Server</a:t>
            </a:r>
          </a:p>
          <a:p>
            <a:pPr marL="427435" lvl="2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You cannot run a Version 7.0 client workstation with a Version 6.2 NE Server</a:t>
            </a:r>
          </a:p>
          <a:p>
            <a:pPr marL="166688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rgbClr val="808080"/>
                </a:solidFill>
                <a:latin typeface="Calibri"/>
              </a:rPr>
              <a:t>To upgrade, download the installer files from </a:t>
            </a:r>
            <a:r>
              <a:rPr lang="en-US" b="1" kern="0" dirty="0">
                <a:solidFill>
                  <a:srgbClr val="808080"/>
                </a:solidFill>
                <a:latin typeface="Calibri"/>
                <a:hlinkClick r:id="rId2"/>
              </a:rPr>
              <a:t>www.kodakalaris.com/go/captureprodownload</a:t>
            </a:r>
            <a:r>
              <a:rPr lang="en-US" b="1" kern="0" dirty="0">
                <a:solidFill>
                  <a:srgbClr val="808080"/>
                </a:solidFill>
                <a:latin typeface="Calibri"/>
              </a:rPr>
              <a:t> and run them</a:t>
            </a:r>
          </a:p>
          <a:p>
            <a:pPr marL="427435" lvl="2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IIS on the Network Edition Server must be STOPPED prior to the upgrade and RESTARTED after the upgrade</a:t>
            </a:r>
          </a:p>
          <a:p>
            <a:pPr eaLnBrk="1" hangingPunct="1">
              <a:lnSpc>
                <a:spcPct val="70000"/>
              </a:lnSpc>
            </a:pPr>
            <a:endParaRPr lang="en-US" sz="1500" b="1" dirty="0">
              <a:solidFill>
                <a:srgbClr val="0066FF"/>
              </a:solidFill>
              <a:latin typeface="Calibri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5D87123-09A8-BE0B-BE01-D439494BA4BD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50602AB-A334-D743-340A-27652D75FF68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15C4CC95-B240-7536-B0D5-A25950C2C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6915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88925"/>
            <a:ext cx="73914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Upgrading to Version 7.0.4  </a:t>
            </a:r>
            <a:r>
              <a:rPr lang="en-US" sz="1800" b="1" dirty="0">
                <a:latin typeface="Calibri" pitchFamily="34" charset="0"/>
              </a:rPr>
              <a:t>(continued)</a:t>
            </a:r>
            <a:endParaRPr lang="en-US" sz="2400" b="1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4837" y="845185"/>
            <a:ext cx="83648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Q:	Can a Subscription customer upgrade to Version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7.0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A:	Yes. Subscription customers are entitled to new releases that come out during their Subscription timeframe.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 to upgrading to Version 7.0.4, the Subscription customer should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Download and install the new License Manager program from the Capture Pro Software website:  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www.kodakalaris/com/go/captureprodownload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Contact Service and Support with their Hardware ID and their intention to upgrade.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new Version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7.0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Subscription license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with the same Group level and Expiration Date, will be created for the customer’s Hardware ID.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 and Support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then contact the customer indicating that their Version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7.0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subscription license is ready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that the customer can now upgrade to Version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7.0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14246C-9A8B-3948-94CF-9BA44CBE3AFF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BB00A8-7711-E88D-7EFF-3BD708FF1DDD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ACFDC2F7-51FC-5928-4247-DB444D57F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1351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837" y="406400"/>
            <a:ext cx="7086600" cy="457200"/>
          </a:xfrm>
        </p:spPr>
        <p:txBody>
          <a:bodyPr/>
          <a:lstStyle/>
          <a:p>
            <a:r>
              <a:rPr lang="en-US" sz="2800" b="1" dirty="0">
                <a:latin typeface="Calibri" pitchFamily="34" charset="0"/>
              </a:rPr>
              <a:t>Table of Contents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289404" y="914097"/>
            <a:ext cx="7764936" cy="1392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itchFamily="34" charset="0"/>
              </a:rPr>
              <a:t>Installation/Upgrade</a:t>
            </a:r>
          </a:p>
          <a:p>
            <a:pPr marL="742950" lvl="1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itchFamily="34" charset="0"/>
              </a:rPr>
              <a:t>Changes/Problems Fixed in 7.0.4</a:t>
            </a:r>
          </a:p>
          <a:p>
            <a:pPr marL="742950" lvl="1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itchFamily="34" charset="0"/>
              </a:rPr>
              <a:t>Application Environment</a:t>
            </a:r>
          </a:p>
          <a:p>
            <a:pPr marL="742950" lvl="1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itchFamily="34" charset="0"/>
              </a:rPr>
              <a:t>Appendix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7700A5A-1480-5D48-E126-FAB36ECC5B34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69B79A9-EB31-ABF1-403F-D3EA1C285910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Picture 2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ADBAE7F8-695B-05E9-2B0E-BA3B4FE6C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2972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8FE77-F852-EBBF-56CC-F0277D92C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8225"/>
            <a:ext cx="7086600" cy="513708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Installation/Upgrade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5CC658-0AF6-2E56-8608-C337544FE0F8}"/>
              </a:ext>
            </a:extLst>
          </p:cNvPr>
          <p:cNvSpPr txBox="1"/>
          <p:nvPr/>
        </p:nvSpPr>
        <p:spPr>
          <a:xfrm>
            <a:off x="143839" y="719191"/>
            <a:ext cx="8548098" cy="388363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New Installations of Capture Pro 7.0.4</a:t>
            </a:r>
          </a:p>
          <a:p>
            <a:pPr marL="685800" lvl="1" indent="-228600">
              <a:spcBef>
                <a:spcPct val="50000"/>
              </a:spcBef>
              <a:buClr>
                <a:srgbClr val="666666"/>
              </a:buClr>
              <a:buFont typeface="+mj-lt"/>
              <a:buAutoNum type="arabicPeriod"/>
              <a:defRPr/>
            </a:pPr>
            <a:r>
              <a:rPr lang="en-US" sz="1200" kern="0" dirty="0">
                <a:latin typeface="Calibri"/>
              </a:rPr>
              <a:t>Upgrading Stand-Alone Installations</a:t>
            </a:r>
          </a:p>
          <a:p>
            <a:pPr marL="1090613" lvl="3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200" kern="0" dirty="0">
                <a:latin typeface="Calibri"/>
              </a:rPr>
              <a:t>Confirm your system is running a supported 64-bit operating system</a:t>
            </a:r>
          </a:p>
          <a:p>
            <a:pPr marL="1090613" lvl="3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200" kern="0" dirty="0">
                <a:latin typeface="Calibri"/>
              </a:rPr>
              <a:t>The Capture Pro Software Serial Number must be entitled to the 7.0.4 release</a:t>
            </a:r>
          </a:p>
          <a:p>
            <a:pPr marL="1341835" lvl="4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kern="0" dirty="0">
                <a:latin typeface="Calibri"/>
              </a:rPr>
              <a:t>The Entitlement Date (or Software Assurance Expiration Date) must be July 1, 2025, or later</a:t>
            </a:r>
          </a:p>
          <a:p>
            <a:pPr marL="1088231" lvl="2" indent="-173831" eaLnBrk="0" hangingPunct="0">
              <a:spcBef>
                <a:spcPct val="50000"/>
              </a:spcBef>
              <a:buClr>
                <a:srgbClr val="666666"/>
              </a:buClr>
              <a:buFont typeface="Arial" pitchFamily="34" charset="0"/>
              <a:buChar char="•"/>
              <a:defRPr/>
            </a:pPr>
            <a:r>
              <a:rPr lang="en-US" sz="1200" kern="0" dirty="0">
                <a:latin typeface="Calibri"/>
              </a:rPr>
              <a:t>To upgrade, download the installer (CapProSW_7_0_4.exe) file from </a:t>
            </a:r>
            <a:r>
              <a:rPr lang="en-US" sz="1200" kern="0" dirty="0">
                <a:latin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www.kodakalaris.com/go/captureprodownload</a:t>
            </a:r>
            <a:r>
              <a:rPr lang="en-US" sz="1200" kern="0" dirty="0">
                <a:latin typeface="Calibri"/>
              </a:rPr>
              <a:t> and run it.</a:t>
            </a:r>
          </a:p>
          <a:p>
            <a:pPr marL="1384697" lvl="3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kern="0" dirty="0">
                <a:latin typeface="Calibri"/>
              </a:rPr>
              <a:t>The installer will automatically upgrade an existing Capture Pro install to Version 7.0.4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Upgrading from  Capture Pro v6.2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228600" eaLnBrk="0" hangingPunct="0">
              <a:spcBef>
                <a:spcPct val="50000"/>
              </a:spcBef>
              <a:buClr>
                <a:srgbClr val="666666"/>
              </a:buClr>
              <a:buFont typeface="+mj-lt"/>
              <a:buAutoNum type="arabicPeriod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To upgrade, download the installer (CapProSW_7_0_4.exe) file from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www.kodakalaris.com/go/captureprodownload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and run it.</a:t>
            </a:r>
          </a:p>
          <a:p>
            <a:pPr marL="927497" lvl="2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The installer will automatically upgrade an existing Capture Pro install to Version 7.0.4</a:t>
            </a:r>
          </a:p>
          <a:p>
            <a:pPr marL="927497" lvl="2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When upgrading from Version 6.2 or earlier, an Internet connection is required during the upgrade as the KODAK Alaris licensing system will generate a new 7.0 license</a:t>
            </a:r>
          </a:p>
          <a:p>
            <a:pPr marL="1496616" lvl="3" indent="-285750" eaLnBrk="0" hangingPunct="0"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If an Internet connection is not available or allowed, the installation wizard will guide you through the off-line process of obtaining (and installing) a license from a PC that does have Internet access</a:t>
            </a:r>
          </a:p>
          <a:p>
            <a:pPr lvl="1"/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Note: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If upgrading the Network Edition, IIS must be stopped prior to each of the upgrades and then restarted.</a:t>
            </a:r>
          </a:p>
        </p:txBody>
      </p:sp>
    </p:spTree>
    <p:extLst>
      <p:ext uri="{BB962C8B-B14F-4D97-AF65-F5344CB8AC3E}">
        <p14:creationId xmlns:p14="http://schemas.microsoft.com/office/powerpoint/2010/main" val="1367581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1A2BF-26EB-85C8-500F-0AA34565E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36253-34EE-C611-490D-83550803F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8225"/>
            <a:ext cx="7086600" cy="513708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Upgrade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0A723C-4368-D801-C336-AAA3B17B25BF}"/>
              </a:ext>
            </a:extLst>
          </p:cNvPr>
          <p:cNvSpPr txBox="1"/>
          <p:nvPr/>
        </p:nvSpPr>
        <p:spPr>
          <a:xfrm>
            <a:off x="143839" y="719191"/>
            <a:ext cx="8548098" cy="388363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Upgrading from Capture Pro v7.0/v7.0.1/v7.0.2/v7.0.3</a:t>
            </a:r>
          </a:p>
          <a:p>
            <a:pPr marL="685800" lvl="1" indent="-228600">
              <a:buFont typeface="+mj-lt"/>
              <a:buAutoNum type="arabicPeriod"/>
            </a:pPr>
            <a:endParaRPr lang="en-US" sz="12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0" dirty="0">
                <a:latin typeface="Calibri"/>
              </a:rPr>
              <a:t>To upgrade, download the installer (CapProSW_7_0_4.exe) file from </a:t>
            </a:r>
            <a:r>
              <a:rPr lang="en-US" sz="1200" kern="0" dirty="0">
                <a:latin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www.kodakalaris.com/go/captureprodownload</a:t>
            </a:r>
            <a:r>
              <a:rPr lang="en-US" sz="1200" kern="0" dirty="0">
                <a:latin typeface="Calibri"/>
              </a:rPr>
              <a:t> and run it.</a:t>
            </a:r>
          </a:p>
          <a:p>
            <a:pPr marL="1384697" lvl="3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kern="0" dirty="0">
                <a:latin typeface="Calibri"/>
              </a:rPr>
              <a:t>The installer will automatically upgrade an existing Capture Pro install to Version 7.0.4</a:t>
            </a:r>
          </a:p>
          <a:p>
            <a:pPr eaLnBrk="0" hangingPunct="0">
              <a:spcBef>
                <a:spcPct val="20000"/>
              </a:spcBef>
              <a:defRPr/>
            </a:pPr>
            <a:endParaRPr lang="en-US" sz="1200" kern="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1456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88925"/>
            <a:ext cx="64008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Changes/Problems Fixed in 7.0.4</a:t>
            </a:r>
          </a:p>
        </p:txBody>
      </p:sp>
      <p:sp>
        <p:nvSpPr>
          <p:cNvPr id="4" name="Rectangle 3"/>
          <p:cNvSpPr/>
          <p:nvPr/>
        </p:nvSpPr>
        <p:spPr>
          <a:xfrm>
            <a:off x="276256" y="746125"/>
            <a:ext cx="8524844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following list contains fixes for reported issues;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Anywhere bar code zone color is the same as zone bar code color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Incorrect message when testing during page setup: auto-delete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Deleting an open batch when Job is configured to automatically output when batch is closed, results in Processing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ErrorFix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Document Index Fields lost when creating new job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The Drop-Down List option "Allow Any Value" does not work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Location of Toolbars on Main Screen are not being saved between restarts of Capture Pro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Renaming a batch does not work on an open batch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Indexing fails if &lt;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app.importfoldername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 is used as a value for a Batch index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Starting Document ID incorrect when automatically creating batch with Daily Counter Reset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NE Customer experiencing long delays getting into Job Setup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Incorrect value assigned to index field when bar code contains a checksum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Operations logs are missing and the Errors folder doesn't exist.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Set counter dialog is not displaying when job setup is selected from QSV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Stamping Margin Changes any time a change in made to Job Setup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Batch Process Status display in Capture Pro is sometimes freezing.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Capture Pro Intermittently Crashing while performing Rescans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Capture Menu remains in foreground after selecting Manual Import Images and Select Scanner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Capture Process crash message pops up every time a batch is processed - output is successful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Image Display not cleared when batch is automatically output with Limited Edition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Scanner Counter as Default Value is not being assigned to index field - Value is always 0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When Quick Start is enabled and Allow Automatic Login is disabled, Capture Pro is launched but the GUI disappears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Deleting a large number of documents in a big batch corrupts the batch structure - Batch cannot be output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Capture Pro Slow to Start when on a Domain Network without Internet Access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5F2335-0C63-55A5-E4E8-DE9263B48136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832DE38-61E3-9643-7D88-70F5044CAAF7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47F8E043-65C9-11B0-0004-2E2A19C1C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1877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2F5B4-A9CF-172D-6E9D-054D43617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A57A7-2639-1DF6-C681-D7C8E0B39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88925"/>
            <a:ext cx="64008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Changes/Problems Fixed in 7.0.4 (continued)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2CE17A-0B43-D7BD-7C81-77C30AFA50A8}"/>
              </a:ext>
            </a:extLst>
          </p:cNvPr>
          <p:cNvSpPr/>
          <p:nvPr/>
        </p:nvSpPr>
        <p:spPr>
          <a:xfrm>
            <a:off x="276256" y="746125"/>
            <a:ext cx="85248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following list contains fixes for reported issues;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New users do not inherit the Sysadmin screen layout in Capture Pro 7.0.2/7.0.3. Fix for CP freeze after first page scan with DB Lookup execution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The maximum zoom-in ratio is smaller than in v6.2.0 using '+' key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Barcode Capture Zone displays the captured 2D barcode value in Chinese characters.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When using the right-click/‘Rescan page’ function, Capture Pro continues to crash almost every time for 3rd party scanners.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</a:t>
            </a:r>
            <a:r>
              <a:rPr lang="fr-FR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Licensed</a:t>
            </a:r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client </a:t>
            </a:r>
            <a:r>
              <a:rPr lang="fr-FR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enters</a:t>
            </a:r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page count </a:t>
            </a:r>
            <a:r>
              <a:rPr lang="fr-FR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</a:t>
            </a:r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Changing the default value of a custom index field changes the field order in the generated index file configuration.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Assurance Expiry Date Not Displayed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for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using the right-click/‘Rescan page’ function, Capture Pro continues to crash almost every time for 3rd party scanners -Canon DR-G2090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 UI improvements</a:t>
            </a:r>
          </a:p>
          <a:p>
            <a:pPr lvl="1"/>
            <a:b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Changes in Capture Pro Software 7.0.4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 Support for N2040 &amp; N2050 to Capture Pro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Update 3rd Party Scanner Groups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9E23F7A-6640-1F9F-7A35-484DD384B388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752E0AE-7208-19B5-1C9E-F29231D1B258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EB2C6F0E-CA2F-E305-3177-FA01B971B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8691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365125"/>
            <a:ext cx="64008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Application Environment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344837" y="827566"/>
            <a:ext cx="8584478" cy="4079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Only 64-bit operating systems are supported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Windows 10 22H2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Windows 11, 24H2/25H2 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Windows Server 2016, 2019, 2022,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Recommended PC Configuration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i5 Gen 12 processor or greater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16 GB RAM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10 GB of free space (more if scanning higher volumes)  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SSD Drives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Database Lookup and Output via ODBC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For Database Lookup, only 64-bit Microsoft ODBC Data Sources are supported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For output to an ODBC database, a 32-bit ODBC Source is still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Plug-In Support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64-bit plugin support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32-bit SODs supported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Other custom plug-ins are supported</a:t>
            </a:r>
          </a:p>
          <a:p>
            <a:pPr marL="12001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Index Type</a:t>
            </a:r>
          </a:p>
          <a:p>
            <a:pPr marL="12001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Index Data</a:t>
            </a:r>
          </a:p>
          <a:p>
            <a:pPr marL="12001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Batch Naming</a:t>
            </a:r>
          </a:p>
          <a:p>
            <a:pPr marL="12001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Data Provider</a:t>
            </a:r>
          </a:p>
          <a:p>
            <a:endParaRPr lang="en-US" sz="1600" b="1" dirty="0">
              <a:solidFill>
                <a:schemeClr val="accent1"/>
              </a:solidFill>
              <a:latin typeface="Calibri" pitchFamily="34" charset="0"/>
            </a:endParaRPr>
          </a:p>
          <a:p>
            <a:pPr eaLnBrk="1" hangingPunct="1">
              <a:lnSpc>
                <a:spcPct val="70000"/>
              </a:lnSpc>
            </a:pPr>
            <a:endParaRPr lang="en-US" sz="800" b="1" dirty="0">
              <a:solidFill>
                <a:schemeClr val="accent1"/>
              </a:solidFill>
              <a:latin typeface="Calibri" pitchFamily="34" charset="0"/>
            </a:endParaRPr>
          </a:p>
          <a:p>
            <a:pPr eaLnBrk="1" hangingPunct="1">
              <a:lnSpc>
                <a:spcPct val="70000"/>
              </a:lnSpc>
            </a:pPr>
            <a:endParaRPr lang="en-US" sz="500" b="1" dirty="0">
              <a:solidFill>
                <a:srgbClr val="0066FF"/>
              </a:solidFill>
              <a:latin typeface="Calibri" pitchFamily="34" charset="0"/>
            </a:endParaRPr>
          </a:p>
          <a:p>
            <a:pPr>
              <a:defRPr/>
            </a:pPr>
            <a:endParaRPr lang="en-US" sz="1400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E5AA5EF-80D7-82CF-4A49-5C37AF37699D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E7F72A-51F0-E210-47B2-F34FC4F63C28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9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2FCEB43C-8F09-8E84-08F1-2F1EC14908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9174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D193E-A8C9-E10F-4219-FBAB8AA29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198670"/>
            <a:ext cx="8771562" cy="1160979"/>
          </a:xfrm>
        </p:spPr>
        <p:txBody>
          <a:bodyPr/>
          <a:lstStyle/>
          <a:p>
            <a:pPr algn="ctr"/>
            <a:r>
              <a:rPr lang="en-US" sz="3600" dirty="0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1344700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17500"/>
            <a:ext cx="64008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Upgrading to Version 7.0.4</a:t>
            </a:r>
          </a:p>
        </p:txBody>
      </p:sp>
      <p:sp>
        <p:nvSpPr>
          <p:cNvPr id="4" name="Rectangle 3"/>
          <p:cNvSpPr/>
          <p:nvPr/>
        </p:nvSpPr>
        <p:spPr>
          <a:xfrm>
            <a:off x="495300" y="838091"/>
            <a:ext cx="8345060" cy="4028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  <a:buClr>
                <a:srgbClr val="666666"/>
              </a:buClr>
              <a:defRPr/>
            </a:pPr>
            <a:r>
              <a:rPr lang="en-US" sz="2000" b="1" kern="0" dirty="0">
                <a:solidFill>
                  <a:schemeClr val="accent1"/>
                </a:solidFill>
                <a:latin typeface="Calibri"/>
              </a:rPr>
              <a:t>Upgrading Stand-Alone Installations</a:t>
            </a:r>
          </a:p>
          <a:p>
            <a:pPr marL="176213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latin typeface="Calibri"/>
              </a:rPr>
              <a:t>Capture Pro Version 7.0 is a 64-bit application. </a:t>
            </a:r>
          </a:p>
          <a:p>
            <a:pPr marL="176213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rgbClr val="808080"/>
                </a:solidFill>
                <a:latin typeface="Calibri"/>
              </a:rPr>
              <a:t>The customer’s </a:t>
            </a:r>
            <a:r>
              <a:rPr lang="en-US" b="1" kern="0" dirty="0">
                <a:solidFill>
                  <a:srgbClr val="00B050"/>
                </a:solidFill>
                <a:latin typeface="Calibri"/>
              </a:rPr>
              <a:t>Capture Pro Software Serial Number </a:t>
            </a:r>
            <a:r>
              <a:rPr lang="en-US" b="1" kern="0" dirty="0">
                <a:solidFill>
                  <a:srgbClr val="808080"/>
                </a:solidFill>
                <a:latin typeface="Calibri"/>
              </a:rPr>
              <a:t>must be entitled to the 7.0.4 release</a:t>
            </a:r>
          </a:p>
          <a:p>
            <a:pPr marL="427435" lvl="2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The Entitlement Date (or Software Assurance Expiration Date) must be </a:t>
            </a:r>
            <a:r>
              <a:rPr lang="en-US" sz="1600" b="1" kern="0" dirty="0">
                <a:solidFill>
                  <a:srgbClr val="002060"/>
                </a:solidFill>
                <a:latin typeface="Calibri"/>
              </a:rPr>
              <a:t>July 1, 2025 or later</a:t>
            </a:r>
          </a:p>
          <a:p>
            <a:pPr marL="173831" indent="-173831" eaLnBrk="0" hangingPunct="0">
              <a:spcBef>
                <a:spcPct val="50000"/>
              </a:spcBef>
              <a:buClr>
                <a:srgbClr val="666666"/>
              </a:buClr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rgbClr val="808080"/>
                </a:solidFill>
                <a:latin typeface="Calibri"/>
              </a:rPr>
              <a:t>To upgrade, download the installer </a:t>
            </a:r>
            <a:r>
              <a:rPr lang="en-US" b="1" kern="0" dirty="0">
                <a:solidFill>
                  <a:srgbClr val="00B050"/>
                </a:solidFill>
                <a:latin typeface="Calibri"/>
              </a:rPr>
              <a:t>(CapProSW_7_0_4.exe) </a:t>
            </a:r>
            <a:r>
              <a:rPr lang="en-US" b="1" kern="0" dirty="0">
                <a:solidFill>
                  <a:srgbClr val="808080"/>
                </a:solidFill>
                <a:latin typeface="Calibri"/>
              </a:rPr>
              <a:t>file from </a:t>
            </a:r>
            <a:r>
              <a:rPr lang="en-US" b="1" kern="0" dirty="0">
                <a:solidFill>
                  <a:srgbClr val="0000FF"/>
                </a:solidFill>
                <a:latin typeface="Calibri"/>
                <a:hlinkClick r:id="rId2"/>
              </a:rPr>
              <a:t>www.kodakalaris.com/go/captureprodownload</a:t>
            </a:r>
            <a:r>
              <a:rPr lang="en-US" b="1" kern="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b="1" kern="0" dirty="0">
                <a:solidFill>
                  <a:srgbClr val="808080"/>
                </a:solidFill>
                <a:latin typeface="Calibri"/>
              </a:rPr>
              <a:t>and run it.</a:t>
            </a:r>
          </a:p>
          <a:p>
            <a:pPr marL="470297" lvl="1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The installer will automatically upgrade an existing Capture Pro install to Version 7.0.4</a:t>
            </a:r>
          </a:p>
          <a:p>
            <a:pPr marL="470297" lvl="1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When upgrading from Version 6.2 or earlier, an Internet connection is required during the upgrade as the KODAK Alaris licensing system will generate a new 7.0 license</a:t>
            </a:r>
          </a:p>
          <a:p>
            <a:pPr marL="1039416" lvl="2" indent="-285750" eaLnBrk="0" hangingPunct="0"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1400" b="1" kern="0" dirty="0">
                <a:solidFill>
                  <a:srgbClr val="002060"/>
                </a:solidFill>
                <a:latin typeface="Calibri"/>
              </a:rPr>
              <a:t>If an Internet connection is not available or allowed, the installation wizard will guide you through the off-line process of obtaining (and installing) a license from a PC that does have Internet access</a:t>
            </a:r>
          </a:p>
          <a:p>
            <a:pPr eaLnBrk="1" hangingPunct="1">
              <a:lnSpc>
                <a:spcPct val="70000"/>
              </a:lnSpc>
            </a:pPr>
            <a:endParaRPr lang="en-US" sz="1500" b="1" dirty="0">
              <a:solidFill>
                <a:srgbClr val="0066FF"/>
              </a:solidFill>
              <a:latin typeface="Calibri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17F5E6-BAC8-03C0-A1AF-24E012140061}"/>
              </a:ext>
            </a:extLst>
          </p:cNvPr>
          <p:cNvGrpSpPr/>
          <p:nvPr/>
        </p:nvGrpSpPr>
        <p:grpSpPr>
          <a:xfrm>
            <a:off x="81305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19DB20B-30F8-5A1B-1C8A-B36B1FBF93A4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53E1686E-E30A-DDDF-7241-AEA065EE7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0786173"/>
      </p:ext>
    </p:extLst>
  </p:cSld>
  <p:clrMapOvr>
    <a:masterClrMapping/>
  </p:clrMapOvr>
</p:sld>
</file>

<file path=ppt/theme/theme1.xml><?xml version="1.0" encoding="utf-8"?>
<a:theme xmlns:a="http://schemas.openxmlformats.org/drawingml/2006/main" name="Logo Slides w/ copyright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996D3629-8B20-4569-BE65-2B9A5DAB3C88}"/>
    </a:ext>
  </a:extLst>
</a:theme>
</file>

<file path=ppt/theme/theme2.xml><?xml version="1.0" encoding="utf-8"?>
<a:theme xmlns:a="http://schemas.openxmlformats.org/drawingml/2006/main" name="Content Slides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325B799A-CE9E-45F7-B0FE-7A7BAE4C120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lcf76f155ced4ddcb4097134ff3c332f xmlns="0c01b59a-57fe-451a-a521-920014fa47e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B8BC4FCDBE5B4FA469B97E2F947E79" ma:contentTypeVersion="9" ma:contentTypeDescription="Create a new document." ma:contentTypeScope="" ma:versionID="b7b5a0105c5d4748e76bc791dd4b0686">
  <xsd:schema xmlns:xsd="http://www.w3.org/2001/XMLSchema" xmlns:xs="http://www.w3.org/2001/XMLSchema" xmlns:p="http://schemas.microsoft.com/office/2006/metadata/properties" xmlns:ns2="0c01b59a-57fe-451a-a521-920014fa47eb" targetNamespace="http://schemas.microsoft.com/office/2006/metadata/properties" ma:root="true" ma:fieldsID="2f1f7df271c0ef4232b4590994a056cc" ns2:_="">
    <xsd:import namespace="0c01b59a-57fe-451a-a521-920014fa47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1b59a-57fe-451a-a521-920014fa47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e7cde83-ca10-4b41-8e48-9e37cdd86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91C3A7E-17A1-4FA7-9367-ECE79036997F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0c01b59a-57fe-451a-a521-920014fa47eb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3755195-4951-4459-B1E4-5861D1C147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54AB66-3734-4A8F-9932-20360F3A4B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01b59a-57fe-451a-a521-920014fa47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 IM Template (16-9)</Template>
  <TotalTime>8420</TotalTime>
  <Words>1383</Words>
  <Application>Microsoft Office PowerPoint</Application>
  <PresentationFormat>On-screen Show (16:9)</PresentationFormat>
  <Paragraphs>120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Courier New</vt:lpstr>
      <vt:lpstr>Wingdings</vt:lpstr>
      <vt:lpstr>Logo Slides w/ copyright</vt:lpstr>
      <vt:lpstr>Content Slides</vt:lpstr>
      <vt:lpstr>PowerPoint Presentation</vt:lpstr>
      <vt:lpstr>Table of Contents</vt:lpstr>
      <vt:lpstr>Installation/Upgrade</vt:lpstr>
      <vt:lpstr>Upgrade</vt:lpstr>
      <vt:lpstr>Changes/Problems Fixed in 7.0.4</vt:lpstr>
      <vt:lpstr>Changes/Problems Fixed in 7.0.4 (continued)</vt:lpstr>
      <vt:lpstr>Application Environment</vt:lpstr>
      <vt:lpstr>Appendix</vt:lpstr>
      <vt:lpstr>Upgrading to Version 7.0.4</vt:lpstr>
      <vt:lpstr>Upgrading to Version 7.0.4  (continued)</vt:lpstr>
      <vt:lpstr>Upgrading to Version 7.0.4  (continued)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Jacqueline N Horn</dc:creator>
  <cp:keywords>Corporate</cp:keywords>
  <dc:description>Built by www.mediasterling.com</dc:description>
  <cp:lastModifiedBy>Kenneth Button</cp:lastModifiedBy>
  <cp:revision>358</cp:revision>
  <dcterms:created xsi:type="dcterms:W3CDTF">2017-08-25T17:11:59Z</dcterms:created>
  <dcterms:modified xsi:type="dcterms:W3CDTF">2026-08-31T13:07:42Z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0x01010021B8BC4FCDBE5B4FA469B97E2F947E79</vt:lpwstr>
  </property>
  <property fmtid="{D5CDD505-2E9C-101B-9397-08002B2CF9AE}" pid="3" name="MSIP_Label_4527aee4-97bb-4fcf-9f82-ba3bf94d35f3_Enabled">
    <vt:lpwstr>true</vt:lpwstr>
  </property>
  <property fmtid="{D5CDD505-2E9C-101B-9397-08002B2CF9AE}" pid="4" name="MSIP_Label_4527aee4-97bb-4fcf-9f82-ba3bf94d35f3_SetDate">
    <vt:lpwstr>2023-05-11T13:34:08Z</vt:lpwstr>
  </property>
  <property fmtid="{D5CDD505-2E9C-101B-9397-08002B2CF9AE}" pid="5" name="MSIP_Label_4527aee4-97bb-4fcf-9f82-ba3bf94d35f3_Method">
    <vt:lpwstr>Privileged</vt:lpwstr>
  </property>
  <property fmtid="{D5CDD505-2E9C-101B-9397-08002B2CF9AE}" pid="6" name="MSIP_Label_4527aee4-97bb-4fcf-9f82-ba3bf94d35f3_Name">
    <vt:lpwstr>Public</vt:lpwstr>
  </property>
  <property fmtid="{D5CDD505-2E9C-101B-9397-08002B2CF9AE}" pid="7" name="MSIP_Label_4527aee4-97bb-4fcf-9f82-ba3bf94d35f3_SiteId">
    <vt:lpwstr>d29b7a9b-6edb-4720-99a8-3c5c6c3eeeb0</vt:lpwstr>
  </property>
  <property fmtid="{D5CDD505-2E9C-101B-9397-08002B2CF9AE}" pid="8" name="MSIP_Label_4527aee4-97bb-4fcf-9f82-ba3bf94d35f3_ActionId">
    <vt:lpwstr>1f3895a2-ed29-49d2-bf87-b81f821e10ec</vt:lpwstr>
  </property>
  <property fmtid="{D5CDD505-2E9C-101B-9397-08002B2CF9AE}" pid="9" name="MSIP_Label_4527aee4-97bb-4fcf-9f82-ba3bf94d35f3_ContentBits">
    <vt:lpwstr>2</vt:lpwstr>
  </property>
  <property fmtid="{D5CDD505-2E9C-101B-9397-08002B2CF9AE}" pid="10" name="ClassificationContentMarkingFooterLocations">
    <vt:lpwstr>Logo Slides w/ copyright:3\Title Slides:3\Content Slides:4\Statement Slides:3\Divider Slides:3\Picture Divider Slides:3</vt:lpwstr>
  </property>
  <property fmtid="{D5CDD505-2E9C-101B-9397-08002B2CF9AE}" pid="11" name="ClassificationContentMarkingFooterText">
    <vt:lpwstr>Public</vt:lpwstr>
  </property>
  <property fmtid="{D5CDD505-2E9C-101B-9397-08002B2CF9AE}" pid="12" name="Order">
    <vt:r8>886700</vt:r8>
  </property>
  <property fmtid="{D5CDD505-2E9C-101B-9397-08002B2CF9AE}" pid="13" name="xd_Signature">
    <vt:bool>false</vt:bool>
  </property>
  <property fmtid="{D5CDD505-2E9C-101B-9397-08002B2CF9AE}" pid="14" name="xd_ProgID">
    <vt:lpwstr/>
  </property>
  <property fmtid="{D5CDD505-2E9C-101B-9397-08002B2CF9AE}" pid="15" name="ComplianceAssetId">
    <vt:lpwstr/>
  </property>
  <property fmtid="{D5CDD505-2E9C-101B-9397-08002B2CF9AE}" pid="16" name="TemplateUrl">
    <vt:lpwstr/>
  </property>
  <property fmtid="{D5CDD505-2E9C-101B-9397-08002B2CF9AE}" pid="17" name="_ExtendedDescription">
    <vt:lpwstr/>
  </property>
  <property fmtid="{D5CDD505-2E9C-101B-9397-08002B2CF9AE}" pid="18" name="TriggerFlowInfo">
    <vt:lpwstr/>
  </property>
  <property fmtid="{D5CDD505-2E9C-101B-9397-08002B2CF9AE}" pid="19" name="MediaServiceImageTags">
    <vt:lpwstr/>
  </property>
</Properties>
</file>